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7" r:id="rId7"/>
    <p:sldId id="263" r:id="rId8"/>
    <p:sldId id="268" r:id="rId9"/>
    <p:sldId id="264" r:id="rId10"/>
    <p:sldId id="262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7C66A-B954-489F-A694-6478AADF97C7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A0F86-C091-4982-8F6E-224CAF75F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9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2AD81-8A96-4DAE-94E3-4CFC58B0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C4B147-F189-4839-9C0E-DC4D2662D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61D34-032F-4A81-AEAA-1ACDBA398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4C2443-8EAA-4E58-96E8-8048B36E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FBD575-BDAB-4007-A55D-D65CD091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0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1EEF8-926E-4D70-A3B5-4C8B5D03F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064CC8-9A96-4E73-93D5-7994D199D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540F-81DE-4778-B576-C62DD882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590D7E-D812-434F-B414-C7312593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DEA603-282B-4DC4-BB44-EE51C07F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0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ED5C41-752B-4F26-8985-14D2C7961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9E8CD1-14DC-4D9D-A252-E330A6A4C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049B5D-9080-4548-8A8B-380C808B6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5870D7-DAA5-4DB1-95D1-78527B15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D8FCE-104E-416A-AF0E-1E936134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56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F2DDE-5FB8-44BE-9D0D-E5D1D7D6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6C203D-E45D-4A72-8BF8-80BA9EAA8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E5CFBC-157D-49D7-BBE5-9E1C3576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281055-15A0-4866-8F25-F1F8011B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51B156-C40E-4CF9-9CDE-E5740951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24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D9892-2923-483C-AC30-FA530D01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1DEFF9-BD82-4C8E-B1A5-98969319A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C42077-2A64-4A27-9DDC-15EB3AAA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EAF52-1C1A-43B4-9499-A0A4E2F5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4FC36-1B57-4236-9A26-0CF42EEE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9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7DA66-BC99-4365-AA81-162DACFA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E3E4A9-904C-42F9-9519-016B97677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CF2127-859A-4D23-9250-16CF0AD20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D79D3A-515A-4107-BDCB-B78384FE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22E8EB-FBBC-4E0A-A735-8A6B2B72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2EF43-69E2-4142-8D74-A4ADD700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7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DE56E-EB6E-49FA-B505-263BCC06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7FA51D-FC67-4BF9-88FB-96595FC8C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F8650C-F149-4003-B80C-97B9A5878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312A29-DBA8-4A34-9DD0-397000383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46C2F6-EA17-475A-A24C-625304C79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8AD068-78A3-40EB-83D5-B6F689EF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E4A0CA-A73D-4D6B-94C0-67B429E2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CB41EE-7B3B-4A3D-A498-C4B47AB7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52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396E2-A2D9-4BE1-BB05-8AA87A5A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0476F8-1CAA-4161-BE4C-176ACC8FC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E62410-DB4C-4752-8515-946B22787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B4ADC7-2FCE-4372-AE07-1A5EC951D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81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11ACA8-DF2F-4282-B822-E099486F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37DB92-08BA-41B1-BF12-602671CB1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CA8949-9BF1-44BE-9F6D-504DC0CF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27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ACC21-0E59-444D-BDD0-42AD0022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4C20FE-EBFC-4EB3-BC6A-579918493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178210-9CCD-41CA-904C-7A1CC6354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67CE37-BE32-406D-B33C-CB0DBF7C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029E71-3729-4788-B93D-C3CED45F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4C22F3-FFBC-4E39-9408-F02FFDAD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86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4936D-5746-4FA4-BEC5-59E4BEDF8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D7F526-A8DB-4618-A19B-CCE5AEC57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A92E2B-EF4C-40FC-A4A5-E0CA7E2A7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CB4330-4429-4E1E-81CB-8E47AB67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05DEDB-0306-4B64-80D7-4CA762BE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815E8A-74E9-4F01-894F-ABD946C6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3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C61EA-E31A-4924-B25F-00A0BEB92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1D4D3-872A-4C62-9555-8631EA209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E62BEE-D71A-4D02-B39E-5E162D380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87885-E390-4E94-8EF5-A42CCA1F82E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DB734A-EB88-49DF-8340-E6E1DF919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1E52F1-C494-485F-9DFE-06761E5E9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43211-65E8-4155-8CCE-A4728DCF1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3D94D-97BB-4FBC-AE33-EDE477F431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E96EFF-72B1-413E-870E-6360EA759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CC1E0B-3610-4381-A375-4516466AF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5D5EDF-0D47-4ACA-8E5E-4A81A6EBE124}"/>
              </a:ext>
            </a:extLst>
          </p:cNvPr>
          <p:cNvSpPr/>
          <p:nvPr/>
        </p:nvSpPr>
        <p:spPr>
          <a:xfrm>
            <a:off x="3068320" y="2174240"/>
            <a:ext cx="6121400" cy="35613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D5128-A605-41BD-BB91-B8045CC0D389}"/>
              </a:ext>
            </a:extLst>
          </p:cNvPr>
          <p:cNvSpPr txBox="1"/>
          <p:nvPr/>
        </p:nvSpPr>
        <p:spPr>
          <a:xfrm>
            <a:off x="3068320" y="2418080"/>
            <a:ext cx="612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безопасности жизнедеятельности детей дошкольного возраста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детей – ответственность и забота взрослых»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4DC64-48DB-4823-8125-4F00FA117BD2}"/>
              </a:ext>
            </a:extLst>
          </p:cNvPr>
          <p:cNvSpPr txBox="1"/>
          <p:nvPr/>
        </p:nvSpPr>
        <p:spPr>
          <a:xfrm>
            <a:off x="8676640" y="6177280"/>
            <a:ext cx="312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Патракова М.Ф</a:t>
            </a:r>
          </a:p>
        </p:txBody>
      </p:sp>
    </p:spTree>
    <p:extLst>
      <p:ext uri="{BB962C8B-B14F-4D97-AF65-F5344CB8AC3E}">
        <p14:creationId xmlns:p14="http://schemas.microsoft.com/office/powerpoint/2010/main" val="193779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BE791-C4E6-4B3B-869C-96F1EED9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81A61C-70D9-42F7-B1F7-4AD466A68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F158E7-D97D-46F3-A723-021356678855}"/>
              </a:ext>
            </a:extLst>
          </p:cNvPr>
          <p:cNvSpPr/>
          <p:nvPr/>
        </p:nvSpPr>
        <p:spPr>
          <a:xfrm>
            <a:off x="1686560" y="597456"/>
            <a:ext cx="8981440" cy="10932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 «ПОЖАРНАЯ БЕЗОПАСНОСТЬ»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AE3836-9DA4-4971-AE84-7A39B15D7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0942" y="1419106"/>
            <a:ext cx="4651136" cy="51943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D57268-FA16-4F12-BA22-275472C54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2322" y="1266706"/>
            <a:ext cx="4651136" cy="54991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4561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42D27-C41B-414E-B448-936578FD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D09E95-9CD8-45B7-BE02-A3DE8497A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FF68C4-E5A4-417B-9D49-98C6E6A60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956" y="1309875"/>
            <a:ext cx="4849758" cy="510159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88DCFC-2B60-4A33-BD13-3CAEFDDEE073}"/>
              </a:ext>
            </a:extLst>
          </p:cNvPr>
          <p:cNvSpPr/>
          <p:nvPr/>
        </p:nvSpPr>
        <p:spPr>
          <a:xfrm>
            <a:off x="2113280" y="493057"/>
            <a:ext cx="7213600" cy="94273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B010E9-4993-4D36-8BF4-EEDE1C357380}"/>
              </a:ext>
            </a:extLst>
          </p:cNvPr>
          <p:cNvSpPr txBox="1"/>
          <p:nvPr/>
        </p:nvSpPr>
        <p:spPr>
          <a:xfrm>
            <a:off x="2971800" y="705655"/>
            <a:ext cx="763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ИГРЫ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F4B9F7-8209-43D6-9EC1-6CB8EE90C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1912" y="1309876"/>
            <a:ext cx="4849760" cy="51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94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4FEE6-6CF9-4564-A742-7DB80E54F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ADB3E1-0E5C-431C-AB4F-CE5E58C4E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B51708-8FAB-476D-A2B4-0B5E1DC8BF75}"/>
              </a:ext>
            </a:extLst>
          </p:cNvPr>
          <p:cNvSpPr/>
          <p:nvPr/>
        </p:nvSpPr>
        <p:spPr>
          <a:xfrm>
            <a:off x="2910840" y="2147253"/>
            <a:ext cx="6634480" cy="37155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000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C6EA0-20D6-40F6-BC3D-412DC154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1157D5-9EBE-42A2-A0B8-9DB5806AE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ECF515-3B8E-4D7D-AEDC-39461BDAFDBA}"/>
              </a:ext>
            </a:extLst>
          </p:cNvPr>
          <p:cNvSpPr txBox="1"/>
          <p:nvPr/>
        </p:nvSpPr>
        <p:spPr>
          <a:xfrm>
            <a:off x="1209040" y="532319"/>
            <a:ext cx="9265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Важной задачей дошкольного учреждения является дать воспитанникам достаточный запас теоретических знаний и сформировать устойчивые практические умения и навыки, касающиеся основ безопасности жизнедеятельности детей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313724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A429E-DA68-4F49-A680-223D11C34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767FC0-CAD0-43BA-A773-76E201CE6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752E3-AC4C-453C-BF55-B760E4946821}"/>
              </a:ext>
            </a:extLst>
          </p:cNvPr>
          <p:cNvSpPr txBox="1"/>
          <p:nvPr/>
        </p:nvSpPr>
        <p:spPr>
          <a:xfrm>
            <a:off x="1117600" y="1270983"/>
            <a:ext cx="10342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усвоение и закрепление основных знаний Пожарной безопасности и Правил дорожного движения в ненавязчивой игровой форме.</a:t>
            </a:r>
          </a:p>
        </p:txBody>
      </p:sp>
    </p:spTree>
    <p:extLst>
      <p:ext uri="{BB962C8B-B14F-4D97-AF65-F5344CB8AC3E}">
        <p14:creationId xmlns:p14="http://schemas.microsoft.com/office/powerpoint/2010/main" val="875175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8917F-4665-476F-AE7D-F4A79B661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9993494-7CF5-4163-AD0C-B5B24C8C8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9E7B4D-9ABA-48BD-8449-B3DD02387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5390" y="1073150"/>
            <a:ext cx="6471920" cy="47117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D48A14-8895-4DF5-8463-9D9E6BE5C8D4}"/>
              </a:ext>
            </a:extLst>
          </p:cNvPr>
          <p:cNvSpPr txBox="1"/>
          <p:nvPr/>
        </p:nvSpPr>
        <p:spPr>
          <a:xfrm>
            <a:off x="3872230" y="1564342"/>
            <a:ext cx="3169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«Светофор»</a:t>
            </a:r>
          </a:p>
        </p:txBody>
      </p:sp>
    </p:spTree>
    <p:extLst>
      <p:ext uri="{BB962C8B-B14F-4D97-AF65-F5344CB8AC3E}">
        <p14:creationId xmlns:p14="http://schemas.microsoft.com/office/powerpoint/2010/main" val="316359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B25BE-CE97-4D64-A084-09E8312D4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E44364-348D-45A2-B1B6-07A1BE159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008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B6B78-01E7-424A-84AF-0306AFAB8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7870" y="644525"/>
            <a:ext cx="6278880" cy="541782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3B7D52-2C73-4AA2-B465-7403C838E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15" y="767080"/>
            <a:ext cx="6278880" cy="517271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58040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B1526-D9C4-44D5-B501-A37D2308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E0A1E1-E978-478F-ADF4-B5026159A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5CBE7-8777-4331-94B1-B02530F18F9C}"/>
              </a:ext>
            </a:extLst>
          </p:cNvPr>
          <p:cNvSpPr txBox="1"/>
          <p:nvPr/>
        </p:nvSpPr>
        <p:spPr>
          <a:xfrm>
            <a:off x="2103120" y="365125"/>
            <a:ext cx="722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«ПОЖАРНЫЙ ЕДЕТ НА ПОЖАР»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2F7E65-E52C-40F3-B617-683EA7EB2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8970" y="1198850"/>
            <a:ext cx="5633780" cy="5135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884AF3-F790-4843-99DA-E13B94303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31" y="1198849"/>
            <a:ext cx="5633780" cy="513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7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28969-C597-48BF-BA4E-A9B453FC5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72493E-0A16-4427-B02F-3FAED28C9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674CCC-0888-4FE2-9714-D30C666DAF1A}"/>
              </a:ext>
            </a:extLst>
          </p:cNvPr>
          <p:cNvSpPr txBox="1"/>
          <p:nvPr/>
        </p:nvSpPr>
        <p:spPr>
          <a:xfrm>
            <a:off x="4124960" y="469106"/>
            <a:ext cx="528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«ДОРОЖНЫЙ КУБИК»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8C7892-A310-4611-A921-10E3CA408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1320293"/>
            <a:ext cx="3352800" cy="49789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6681BD-7ABF-4748-B01D-F82BACF03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17" y="1320293"/>
            <a:ext cx="3881424" cy="49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238C7-2EC9-4EF8-AF6B-733CFE4F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3BB9E7-AE9C-4AD4-8133-A458D68BD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C63B82-1511-4DA5-876C-6F54D005A793}"/>
              </a:ext>
            </a:extLst>
          </p:cNvPr>
          <p:cNvSpPr txBox="1"/>
          <p:nvPr/>
        </p:nvSpPr>
        <p:spPr>
          <a:xfrm>
            <a:off x="3423920" y="833120"/>
            <a:ext cx="511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КУБ ПО ПДД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1490C1-07D0-4DE1-A66C-FFE08F848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0280" y="1650335"/>
            <a:ext cx="4855905" cy="439102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3215DA-EA55-4CFD-985E-DCF47C1E9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4808" y="1808768"/>
            <a:ext cx="4855904" cy="407416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576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DA0C9-A3EA-4EE4-842B-AA1DE3C6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0D077C-9EE5-47DB-B9AA-FEEFFE3C3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D0D7C-A992-4936-ADF9-5C1B223BF21D}"/>
              </a:ext>
            </a:extLst>
          </p:cNvPr>
          <p:cNvSpPr txBox="1"/>
          <p:nvPr/>
        </p:nvSpPr>
        <p:spPr>
          <a:xfrm>
            <a:off x="3949700" y="919442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Минибук по ПДД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336038-1DA8-43F6-91CD-80E5AEED8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6983" y="1558325"/>
            <a:ext cx="4165600" cy="443032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AFFFFB-3508-4070-A0A9-C79F1BF9C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5780" y="1566072"/>
            <a:ext cx="4271329" cy="430911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00602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98</Words>
  <Application>Microsoft Office PowerPoint</Application>
  <PresentationFormat>Широкоэкранный</PresentationFormat>
  <Paragraphs>13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Professional</cp:lastModifiedBy>
  <cp:revision>13</cp:revision>
  <dcterms:created xsi:type="dcterms:W3CDTF">2023-12-02T18:27:27Z</dcterms:created>
  <dcterms:modified xsi:type="dcterms:W3CDTF">2024-01-29T18:13:18Z</dcterms:modified>
</cp:coreProperties>
</file>