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6" r:id="rId3"/>
    <p:sldId id="264" r:id="rId4"/>
    <p:sldId id="260" r:id="rId5"/>
    <p:sldId id="267" r:id="rId6"/>
    <p:sldId id="261" r:id="rId7"/>
    <p:sldId id="268" r:id="rId8"/>
    <p:sldId id="262" r:id="rId9"/>
    <p:sldId id="269" r:id="rId10"/>
    <p:sldId id="263" r:id="rId11"/>
    <p:sldId id="270" r:id="rId12"/>
    <p:sldId id="271" r:id="rId13"/>
    <p:sldId id="272" r:id="rId14"/>
    <p:sldId id="273" r:id="rId15"/>
    <p:sldId id="265" r:id="rId16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5619D65-F55F-4C94-B3E6-898589CFF19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C6DC08-D5F4-4186-8BC4-0D2FF1A623F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672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19D65-F55F-4C94-B3E6-898589CFF19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6DC08-D5F4-4186-8BC4-0D2FF1A62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36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19D65-F55F-4C94-B3E6-898589CFF19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6DC08-D5F4-4186-8BC4-0D2FF1A62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32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19D65-F55F-4C94-B3E6-898589CFF19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6DC08-D5F4-4186-8BC4-0D2FF1A62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475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5619D65-F55F-4C94-B3E6-898589CFF19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C6DC08-D5F4-4186-8BC4-0D2FF1A623F7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98675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19D65-F55F-4C94-B3E6-898589CFF19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6DC08-D5F4-4186-8BC4-0D2FF1A62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277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19D65-F55F-4C94-B3E6-898589CFF19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6DC08-D5F4-4186-8BC4-0D2FF1A62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816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19D65-F55F-4C94-B3E6-898589CFF19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6DC08-D5F4-4186-8BC4-0D2FF1A62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765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19D65-F55F-4C94-B3E6-898589CFF19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6DC08-D5F4-4186-8BC4-0D2FF1A62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35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85619D65-F55F-4C94-B3E6-898589CFF19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DC6DC08-D5F4-4186-8BC4-0D2FF1A623F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1734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85619D65-F55F-4C94-B3E6-898589CFF19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DC6DC08-D5F4-4186-8BC4-0D2FF1A62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974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5619D65-F55F-4C94-B3E6-898589CFF19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C6DC08-D5F4-4186-8BC4-0D2FF1A623F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304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4.jpg"/><Relationship Id="rId7" Type="http://schemas.microsoft.com/office/2007/relationships/hdphoto" Target="../media/hdphoto18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10" Type="http://schemas.microsoft.com/office/2007/relationships/hdphoto" Target="../media/hdphoto19.wdp"/><Relationship Id="rId4" Type="http://schemas.openxmlformats.org/officeDocument/2006/relationships/image" Target="../media/image3.jp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54.png"/><Relationship Id="rId10" Type="http://schemas.microsoft.com/office/2007/relationships/hdphoto" Target="../media/hdphoto24.wdp"/><Relationship Id="rId4" Type="http://schemas.microsoft.com/office/2007/relationships/hdphoto" Target="../media/hdphoto21.wdp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58.png"/><Relationship Id="rId10" Type="http://schemas.microsoft.com/office/2007/relationships/hdphoto" Target="../media/hdphoto9.wdp"/><Relationship Id="rId4" Type="http://schemas.microsoft.com/office/2007/relationships/hdphoto" Target="../media/hdphoto25.wdp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32.wdp"/><Relationship Id="rId18" Type="http://schemas.openxmlformats.org/officeDocument/2006/relationships/image" Target="../media/image68.jpg"/><Relationship Id="rId3" Type="http://schemas.openxmlformats.org/officeDocument/2006/relationships/image" Target="../media/image51.png"/><Relationship Id="rId7" Type="http://schemas.microsoft.com/office/2007/relationships/hdphoto" Target="../media/hdphoto29.wdp"/><Relationship Id="rId12" Type="http://schemas.openxmlformats.org/officeDocument/2006/relationships/image" Target="../media/image65.png"/><Relationship Id="rId17" Type="http://schemas.microsoft.com/office/2007/relationships/hdphoto" Target="../media/hdphoto34.wdp"/><Relationship Id="rId2" Type="http://schemas.openxmlformats.org/officeDocument/2006/relationships/image" Target="../media/image2.jp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5" Type="http://schemas.microsoft.com/office/2007/relationships/hdphoto" Target="../media/hdphoto33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30.wdp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8.png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3.wdp"/><Relationship Id="rId18" Type="http://schemas.openxmlformats.org/officeDocument/2006/relationships/image" Target="../media/image35.png"/><Relationship Id="rId3" Type="http://schemas.openxmlformats.org/officeDocument/2006/relationships/image" Target="../media/image27.jpg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32.png"/><Relationship Id="rId17" Type="http://schemas.microsoft.com/office/2007/relationships/hdphoto" Target="../media/hdphoto15.wdp"/><Relationship Id="rId2" Type="http://schemas.openxmlformats.org/officeDocument/2006/relationships/image" Target="../media/image2.jp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31.png"/><Relationship Id="rId19" Type="http://schemas.microsoft.com/office/2007/relationships/hdphoto" Target="../media/hdphoto16.wdp"/><Relationship Id="rId4" Type="http://schemas.openxmlformats.org/officeDocument/2006/relationships/image" Target="../media/image28.png"/><Relationship Id="rId9" Type="http://schemas.microsoft.com/office/2007/relationships/hdphoto" Target="../media/hdphoto11.wdp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7.jpg"/><Relationship Id="rId7" Type="http://schemas.openxmlformats.org/officeDocument/2006/relationships/image" Target="../media/image4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9.png"/><Relationship Id="rId10" Type="http://schemas.openxmlformats.org/officeDocument/2006/relationships/image" Target="../media/image43.jpg"/><Relationship Id="rId4" Type="http://schemas.openxmlformats.org/officeDocument/2006/relationships/image" Target="../media/image38.png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E6B4E-F35A-43F6-34FD-6C5BCCEA7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1" y="334537"/>
            <a:ext cx="10359385" cy="5163014"/>
          </a:xfrm>
        </p:spPr>
        <p:txBody>
          <a:bodyPr/>
          <a:lstStyle/>
          <a:p>
            <a:r>
              <a:rPr lang="ru-RU" sz="7200" dirty="0"/>
              <a:t>Интерактивная игра</a:t>
            </a:r>
            <a:br>
              <a:rPr lang="ru-RU" sz="7200" dirty="0"/>
            </a:br>
            <a:r>
              <a:rPr lang="ru-RU" sz="7200" dirty="0"/>
              <a:t>по пожарной безопасности</a:t>
            </a:r>
            <a:br>
              <a:rPr lang="ru-RU" sz="8000" dirty="0"/>
            </a:br>
            <a:r>
              <a:rPr lang="ru-RU" sz="3200" dirty="0"/>
              <a:t>детей дошкольного возраста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DF8F0D-17A2-461E-8E89-6CDE800648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Патракова М.Ф.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68FB2B-ABF0-662C-BE85-FE989186F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2" b="89883" l="9694" r="89796">
                        <a14:foregroundMark x1="22959" y1="15564" x2="22959" y2="15564"/>
                        <a14:foregroundMark x1="25000" y1="3502" x2="25000" y2="3502"/>
                        <a14:foregroundMark x1="34184" y1="9339" x2="34184" y2="9339"/>
                        <a14:foregroundMark x1="10204" y1="18677" x2="10204" y2="18677"/>
                        <a14:foregroundMark x1="19388" y1="21790" x2="19388" y2="21790"/>
                        <a14:foregroundMark x1="14286" y1="22957" x2="14286" y2="22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256" y="4160994"/>
            <a:ext cx="1866900" cy="2447925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CCC536A2-DD38-6DCE-0DF7-542E1383817A}"/>
              </a:ext>
            </a:extLst>
          </p:cNvPr>
          <p:cNvSpPr/>
          <p:nvPr/>
        </p:nvSpPr>
        <p:spPr>
          <a:xfrm>
            <a:off x="981307" y="5865541"/>
            <a:ext cx="2520176" cy="602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Следующий </a:t>
            </a:r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62FE81-B02D-4591-872B-B3F4D4134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8A0B0-061D-F6C5-2AFD-D354AC12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400050"/>
            <a:ext cx="10178322" cy="1474467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Как тушить пожар?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30920-E531-B6B7-2C53-164FE2A19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88" y="2062975"/>
            <a:ext cx="3222702" cy="352378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168CAC-F52B-6A71-57D4-DB06CE486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29" y="1874517"/>
            <a:ext cx="4170555" cy="39007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AF7430-F65D-CA5C-E539-E9838DC6F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37" y="1232766"/>
            <a:ext cx="3452592" cy="24796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35CC8E-AB13-E72F-D196-CF0E79BCE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6" b="98561" l="3315" r="90608">
                        <a14:foregroundMark x1="20442" y1="18705" x2="20442" y2="18705"/>
                        <a14:foregroundMark x1="11602" y1="23741" x2="11602" y2="23741"/>
                        <a14:foregroundMark x1="3315" y1="25540" x2="3315" y2="25540"/>
                        <a14:foregroundMark x1="21547" y1="28058" x2="21547" y2="28058"/>
                        <a14:foregroundMark x1="32044" y1="14748" x2="32044" y2="14748"/>
                        <a14:foregroundMark x1="28729" y1="5755" x2="28729" y2="5755"/>
                        <a14:foregroundMark x1="27072" y1="8993" x2="27072" y2="8993"/>
                        <a14:foregroundMark x1="17127" y1="30216" x2="17127" y2="30216"/>
                        <a14:foregroundMark x1="15470" y1="24820" x2="15470" y2="24820"/>
                        <a14:foregroundMark x1="91160" y1="83813" x2="91160" y2="83813"/>
                        <a14:foregroundMark x1="40331" y1="84532" x2="40884" y2="83094"/>
                        <a14:foregroundMark x1="53591" y1="93165" x2="53591" y2="93165"/>
                        <a14:foregroundMark x1="56906" y1="98561" x2="56906" y2="98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067" y="3824868"/>
            <a:ext cx="2529957" cy="26479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8C0F5D4-CF7F-975A-47C6-CBB9F5E22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37" y="4192859"/>
            <a:ext cx="3318778" cy="23752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0B9BE6-2465-FEEA-9BDD-654A1D630B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33" b="97170" l="9434" r="88050">
                        <a14:foregroundMark x1="45283" y1="93711" x2="45283" y2="93711"/>
                        <a14:foregroundMark x1="48428" y1="88679" x2="48428" y2="88679"/>
                        <a14:foregroundMark x1="50943" y1="90881" x2="50943" y2="90881"/>
                        <a14:foregroundMark x1="40252" y1="95283" x2="40252" y2="95283"/>
                        <a14:foregroundMark x1="77358" y1="94340" x2="77358" y2="94340"/>
                        <a14:foregroundMark x1="80503" y1="88679" x2="80503" y2="88679"/>
                        <a14:foregroundMark x1="80503" y1="92767" x2="80503" y2="92767"/>
                        <a14:foregroundMark x1="80503" y1="90881" x2="80503" y2="90881"/>
                        <a14:foregroundMark x1="86792" y1="96855" x2="86792" y2="96855"/>
                        <a14:foregroundMark x1="72956" y1="97484" x2="72956" y2="97484"/>
                        <a14:foregroundMark x1="67296" y1="96541" x2="67296" y2="96541"/>
                        <a14:foregroundMark x1="70440" y1="95283" x2="77358" y2="95597"/>
                        <a14:foregroundMark x1="44654" y1="7233" x2="44654" y2="7233"/>
                        <a14:foregroundMark x1="65409" y1="30818" x2="65409" y2="30818"/>
                        <a14:foregroundMark x1="44654" y1="93082" x2="44654" y2="93082"/>
                        <a14:foregroundMark x1="38365" y1="95283" x2="38365" y2="95283"/>
                        <a14:foregroundMark x1="40252" y1="94969" x2="40881" y2="95597"/>
                        <a14:foregroundMark x1="52830" y1="89937" x2="54088" y2="92767"/>
                        <a14:foregroundMark x1="80503" y1="89937" x2="84906" y2="92767"/>
                        <a14:foregroundMark x1="87421" y1="95597" x2="87421" y2="95597"/>
                        <a14:foregroundMark x1="88050" y1="95597" x2="88050" y2="95597"/>
                        <a14:foregroundMark x1="80503" y1="96855" x2="80503" y2="96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688" y="400050"/>
            <a:ext cx="1816126" cy="3028950"/>
          </a:xfrm>
          <a:prstGeom prst="rect">
            <a:avLst/>
          </a:prstGeom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413A8CBC-71D4-C019-D44A-3D974C9C68B8}"/>
              </a:ext>
            </a:extLst>
          </p:cNvPr>
          <p:cNvSpPr/>
          <p:nvPr/>
        </p:nvSpPr>
        <p:spPr>
          <a:xfrm>
            <a:off x="6768790" y="6318418"/>
            <a:ext cx="2263698" cy="400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Следующий </a:t>
            </a:r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Стрелка: влево 18">
            <a:extLst>
              <a:ext uri="{FF2B5EF4-FFF2-40B4-BE49-F238E27FC236}">
                <a16:creationId xmlns:a16="http://schemas.microsoft.com/office/drawing/2014/main" id="{6C984268-7E42-4A01-FCE1-CF59D7BB015A}"/>
              </a:ext>
            </a:extLst>
          </p:cNvPr>
          <p:cNvSpPr/>
          <p:nvPr/>
        </p:nvSpPr>
        <p:spPr>
          <a:xfrm>
            <a:off x="4248615" y="6318417"/>
            <a:ext cx="2408663" cy="40028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Предыдущий </a:t>
            </a:r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6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C8C6-242F-47CB-BDF9-2F215A00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9D55E7-1C05-46B3-8F6F-4F02DCC11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95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1D5BD9-E609-4BDA-B268-B3B8C44D9249}"/>
              </a:ext>
            </a:extLst>
          </p:cNvPr>
          <p:cNvSpPr txBox="1"/>
          <p:nvPr/>
        </p:nvSpPr>
        <p:spPr>
          <a:xfrm>
            <a:off x="3677920" y="223520"/>
            <a:ext cx="428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+mj-lt"/>
              </a:rPr>
              <a:t>Загадки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D63C93-1079-4C9B-B438-F5ACE4854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58" b="89494" l="9184" r="89796">
                        <a14:foregroundMark x1="9184" y1="18677" x2="9184" y2="18677"/>
                        <a14:foregroundMark x1="16837" y1="13230" x2="16837" y2="13230"/>
                        <a14:foregroundMark x1="30612" y1="10895" x2="30612" y2="10895"/>
                        <a14:foregroundMark x1="24490" y1="5058" x2="24490" y2="5058"/>
                        <a14:foregroundMark x1="16837" y1="25681" x2="16837" y2="25681"/>
                        <a14:foregroundMark x1="21939" y1="23735" x2="21939" y2="23735"/>
                        <a14:foregroundMark x1="14796" y1="19066" x2="14796" y2="19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605598"/>
            <a:ext cx="1837690" cy="2409624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0924E3A-5E63-4CB9-B08C-510B2B21E508}"/>
              </a:ext>
            </a:extLst>
          </p:cNvPr>
          <p:cNvSpPr/>
          <p:nvPr/>
        </p:nvSpPr>
        <p:spPr>
          <a:xfrm>
            <a:off x="692963" y="1039633"/>
            <a:ext cx="4769536" cy="27880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FF1375-9815-4B30-AB0C-5901276251C4}"/>
              </a:ext>
            </a:extLst>
          </p:cNvPr>
          <p:cNvSpPr txBox="1"/>
          <p:nvPr/>
        </p:nvSpPr>
        <p:spPr>
          <a:xfrm>
            <a:off x="1910580" y="1911315"/>
            <a:ext cx="2428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Победит огонь коварный тот кого зовут….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B049DB-8E61-45D2-BF8B-F63F616E7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22" y="1619854"/>
            <a:ext cx="2393935" cy="1795451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1E819D6F-8FA0-4B90-80E5-6201D8500105}"/>
              </a:ext>
            </a:extLst>
          </p:cNvPr>
          <p:cNvSpPr/>
          <p:nvPr/>
        </p:nvSpPr>
        <p:spPr>
          <a:xfrm>
            <a:off x="6380564" y="1039633"/>
            <a:ext cx="4928016" cy="278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AC973-C372-4A06-A893-BDA24EB0E594}"/>
              </a:ext>
            </a:extLst>
          </p:cNvPr>
          <p:cNvSpPr txBox="1"/>
          <p:nvPr/>
        </p:nvSpPr>
        <p:spPr>
          <a:xfrm>
            <a:off x="7327858" y="1756062"/>
            <a:ext cx="3980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Выпал на пол уголек,</a:t>
            </a: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Деревянный пол зажег.</a:t>
            </a: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Не смотри, не жди, не стой.</a:t>
            </a: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 скорей залей…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0622EB-14D3-43E1-A386-269257917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042" y="4418263"/>
            <a:ext cx="2489315" cy="2064003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11DA4B77-6549-4243-A7DB-0801C4F66852}"/>
              </a:ext>
            </a:extLst>
          </p:cNvPr>
          <p:cNvSpPr/>
          <p:nvPr/>
        </p:nvSpPr>
        <p:spPr>
          <a:xfrm>
            <a:off x="692963" y="3901758"/>
            <a:ext cx="4769536" cy="289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74B5D-572A-4946-9EE8-982DFBE1B6FA}"/>
              </a:ext>
            </a:extLst>
          </p:cNvPr>
          <p:cNvSpPr txBox="1"/>
          <p:nvPr/>
        </p:nvSpPr>
        <p:spPr>
          <a:xfrm>
            <a:off x="1191217" y="4373363"/>
            <a:ext cx="45105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Рыжий зверь в печи сидит,</a:t>
            </a: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он от злости ест дрова, целый час,</a:t>
            </a: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а, может два, ты его рукой не</a:t>
            </a: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тронь, искусает всю ладонь.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CD453C-9519-4B1F-BAEA-449F4A7AF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65" b="93590" l="5556" r="95833">
                        <a14:foregroundMark x1="9722" y1="57692" x2="9722" y2="57692"/>
                        <a14:foregroundMark x1="9722" y1="61111" x2="9722" y2="61111"/>
                        <a14:foregroundMark x1="5556" y1="58547" x2="5556" y2="58547"/>
                        <a14:foregroundMark x1="55093" y1="8974" x2="55093" y2="8974"/>
                        <a14:foregroundMark x1="39352" y1="7692" x2="39352" y2="7692"/>
                        <a14:foregroundMark x1="41204" y1="9402" x2="41204" y2="9402"/>
                        <a14:foregroundMark x1="62963" y1="83333" x2="62963" y2="83333"/>
                        <a14:foregroundMark x1="48148" y1="91453" x2="48148" y2="91453"/>
                        <a14:foregroundMark x1="37500" y1="91453" x2="37500" y2="91453"/>
                        <a14:foregroundMark x1="44444" y1="94444" x2="44444" y2="94444"/>
                        <a14:foregroundMark x1="90278" y1="59829" x2="90278" y2="59829"/>
                        <a14:foregroundMark x1="91204" y1="60256" x2="91204" y2="60256"/>
                        <a14:foregroundMark x1="95833" y1="58974" x2="95833" y2="58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179" y="4183380"/>
            <a:ext cx="2057400" cy="2228850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77204A67-2FCB-44FD-BC53-D76D5A5ED2FA}"/>
              </a:ext>
            </a:extLst>
          </p:cNvPr>
          <p:cNvSpPr/>
          <p:nvPr/>
        </p:nvSpPr>
        <p:spPr>
          <a:xfrm>
            <a:off x="6390583" y="3901758"/>
            <a:ext cx="4769536" cy="27918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6BC7A0-7A8F-4E5D-BE71-B9A93F1EFF53}"/>
              </a:ext>
            </a:extLst>
          </p:cNvPr>
          <p:cNvSpPr txBox="1"/>
          <p:nvPr/>
        </p:nvSpPr>
        <p:spPr>
          <a:xfrm>
            <a:off x="7609178" y="4581279"/>
            <a:ext cx="3167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Висит - молчит,</a:t>
            </a: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 перевернешь, шипит, и пена летит.</a:t>
            </a:r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8D6A91D8-69E2-4601-91AC-28E3DD2DE48C}"/>
              </a:ext>
            </a:extLst>
          </p:cNvPr>
          <p:cNvSpPr/>
          <p:nvPr/>
        </p:nvSpPr>
        <p:spPr>
          <a:xfrm>
            <a:off x="9732860" y="6482266"/>
            <a:ext cx="2355343" cy="375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Следующий </a:t>
            </a:r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Стрелка: влево 23">
            <a:extLst>
              <a:ext uri="{FF2B5EF4-FFF2-40B4-BE49-F238E27FC236}">
                <a16:creationId xmlns:a16="http://schemas.microsoft.com/office/drawing/2014/main" id="{82BE1AB2-F3D4-45EF-809A-BE901D4D8DE4}"/>
              </a:ext>
            </a:extLst>
          </p:cNvPr>
          <p:cNvSpPr/>
          <p:nvPr/>
        </p:nvSpPr>
        <p:spPr>
          <a:xfrm>
            <a:off x="103376" y="6420549"/>
            <a:ext cx="2355343" cy="41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Предыдущий </a:t>
            </a:r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/>
      <p:bldP spid="17" grpId="0" animBg="1"/>
      <p:bldP spid="18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E6118-AFA4-41AF-9E31-F21B2477D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E1CC34-383E-4B2E-A4AA-A3E41646E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E5B720-273A-4494-91C6-7DD50279B34C}"/>
              </a:ext>
            </a:extLst>
          </p:cNvPr>
          <p:cNvSpPr txBox="1"/>
          <p:nvPr/>
        </p:nvSpPr>
        <p:spPr>
          <a:xfrm>
            <a:off x="2722880" y="205121"/>
            <a:ext cx="6289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+mj-lt"/>
              </a:rPr>
              <a:t>Четвертый лишний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45EFF077-B1BF-4783-81CC-C304EED711F4}"/>
              </a:ext>
            </a:extLst>
          </p:cNvPr>
          <p:cNvSpPr/>
          <p:nvPr/>
        </p:nvSpPr>
        <p:spPr>
          <a:xfrm>
            <a:off x="6431280" y="6228080"/>
            <a:ext cx="2702560" cy="424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Следующий </a:t>
            </a:r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трелка: влево 3">
            <a:extLst>
              <a:ext uri="{FF2B5EF4-FFF2-40B4-BE49-F238E27FC236}">
                <a16:creationId xmlns:a16="http://schemas.microsoft.com/office/drawing/2014/main" id="{5A5FE731-614B-4486-BDBA-3ABF5BF82BC3}"/>
              </a:ext>
            </a:extLst>
          </p:cNvPr>
          <p:cNvSpPr/>
          <p:nvPr/>
        </p:nvSpPr>
        <p:spPr>
          <a:xfrm>
            <a:off x="3373120" y="6228080"/>
            <a:ext cx="2722880" cy="4247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Предыдущий </a:t>
            </a:r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B68521F7-B4BE-40FF-95EA-F55DBAD8D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405244"/>
              </p:ext>
            </p:extLst>
          </p:nvPr>
        </p:nvGraphicFramePr>
        <p:xfrm>
          <a:off x="2448560" y="1128451"/>
          <a:ext cx="7284720" cy="4894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9520">
                  <a:extLst>
                    <a:ext uri="{9D8B030D-6E8A-4147-A177-3AD203B41FA5}">
                      <a16:colId xmlns:a16="http://schemas.microsoft.com/office/drawing/2014/main" val="384184325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207343319"/>
                    </a:ext>
                  </a:extLst>
                </a:gridCol>
              </a:tblGrid>
              <a:tr h="2447254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980773"/>
                  </a:ext>
                </a:extLst>
              </a:tr>
              <a:tr h="2447254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752600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3A8B4E-A0A3-4EC3-B311-32B7DB6C4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8" b="95771" l="10000" r="90000">
                        <a14:foregroundMark x1="33617" y1="4975" x2="33617" y2="4975"/>
                        <a14:foregroundMark x1="59574" y1="90796" x2="59574" y2="90796"/>
                        <a14:foregroundMark x1="46170" y1="95771" x2="46170" y2="95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796" y="3599315"/>
            <a:ext cx="2833614" cy="24236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C8AF55-44B4-4EFD-95DD-BED94DDB4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0" b="90000" l="1600" r="97100">
                        <a14:foregroundMark x1="24800" y1="45800" x2="24800" y2="45800"/>
                        <a14:foregroundMark x1="32500" y1="37900" x2="32500" y2="37900"/>
                        <a14:foregroundMark x1="45000" y1="31700" x2="45000" y2="31700"/>
                        <a14:foregroundMark x1="51200" y1="27700" x2="51200" y2="27700"/>
                        <a14:foregroundMark x1="39800" y1="26800" x2="50200" y2="25600"/>
                        <a14:foregroundMark x1="50200" y1="25600" x2="71500" y2="26800"/>
                        <a14:foregroundMark x1="74300" y1="23000" x2="87700" y2="34500"/>
                        <a14:foregroundMark x1="87700" y1="34500" x2="90700" y2="41800"/>
                        <a14:foregroundMark x1="82400" y1="56400" x2="67200" y2="64400"/>
                        <a14:foregroundMark x1="67200" y1="64400" x2="57700" y2="64200"/>
                        <a14:foregroundMark x1="57700" y1="64200" x2="52200" y2="62200"/>
                        <a14:foregroundMark x1="8800" y1="78400" x2="8800" y2="78400"/>
                        <a14:foregroundMark x1="10000" y1="76700" x2="18600" y2="77400"/>
                        <a14:foregroundMark x1="18600" y1="77400" x2="31300" y2="76600"/>
                        <a14:foregroundMark x1="4400" y1="80600" x2="4400" y2="80600"/>
                        <a14:foregroundMark x1="3000" y1="85300" x2="3000" y2="85300"/>
                        <a14:foregroundMark x1="1600" y1="83700" x2="8900" y2="85000"/>
                        <a14:foregroundMark x1="8900" y1="85000" x2="41300" y2="80600"/>
                        <a14:foregroundMark x1="41300" y1="80600" x2="46700" y2="78700"/>
                        <a14:foregroundMark x1="46300" y1="75600" x2="46300" y2="75600"/>
                        <a14:foregroundMark x1="33000" y1="76300" x2="60600" y2="72700"/>
                        <a14:foregroundMark x1="60600" y1="72700" x2="60700" y2="72600"/>
                        <a14:foregroundMark x1="66000" y1="76000" x2="79700" y2="71700"/>
                        <a14:foregroundMark x1="79700" y1="71700" x2="81000" y2="70100"/>
                        <a14:foregroundMark x1="97100" y1="50700" x2="97100" y2="50700"/>
                        <a14:foregroundMark x1="72800" y1="14100" x2="79500" y2="6100"/>
                        <a14:foregroundMark x1="80500" y1="5300" x2="87400" y2="4100"/>
                        <a14:foregroundMark x1="87400" y1="4100" x2="88500" y2="2800"/>
                        <a14:foregroundMark x1="75600" y1="10800" x2="73400" y2="16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70" y="3625846"/>
            <a:ext cx="2602234" cy="26022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8F58F9-7F40-4D4B-B17B-4F0F1FA032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3167" y1="69500" x2="63167" y2="69500"/>
                        <a14:foregroundMark x1="66333" y1="70333" x2="66333" y2="70333"/>
                        <a14:foregroundMark x1="69833" y1="58583" x2="69833" y2="58583"/>
                        <a14:foregroundMark x1="32167" y1="54000" x2="32167" y2="54000"/>
                        <a14:foregroundMark x1="33417" y1="56500" x2="33417" y2="56500"/>
                        <a14:foregroundMark x1="33417" y1="57750" x2="33417" y2="57750"/>
                        <a14:foregroundMark x1="31833" y1="58583" x2="31833" y2="58583"/>
                        <a14:foregroundMark x1="27500" y1="75333" x2="27500" y2="7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50" y="934334"/>
            <a:ext cx="2590800" cy="27596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55D6C5-D076-45C1-BF70-EDB1E3ADD3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2" b="90226" l="9839" r="89960">
                        <a14:foregroundMark x1="45984" y1="90226" x2="45984" y2="90226"/>
                        <a14:foregroundMark x1="27510" y1="72744" x2="27510" y2="72744"/>
                        <a14:foregroundMark x1="73896" y1="78195" x2="73896" y2="78195"/>
                        <a14:foregroundMark x1="56225" y1="62406" x2="56225" y2="62406"/>
                        <a14:foregroundMark x1="61847" y1="10338" x2="61847" y2="10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958" y="1051183"/>
            <a:ext cx="2491500" cy="26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4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21 -0.0338 L -0.03321 -0.0338 C -0.03464 -0.03797 -0.03568 -0.04236 -0.03737 -0.04584 C -0.03881 -0.04838 -0.04128 -0.04885 -0.04245 -0.05162 C -0.04323 -0.05371 -0.04388 -0.05602 -0.04493 -0.05764 C -0.05495 -0.07269 -0.05052 -0.06273 -0.05743 -0.07385 C -0.05912 -0.07662 -0.06068 -0.07986 -0.06237 -0.08287 C -0.06927 -0.09375 -0.06381 -0.08403 -0.07071 -0.09306 C -0.07357 -0.09699 -0.07618 -0.10139 -0.07904 -0.1051 C -0.08073 -0.10695 -0.08256 -0.1088 -0.08412 -0.11088 C -0.08698 -0.11482 -0.08959 -0.11875 -0.09245 -0.12269 C -0.09375 -0.12477 -0.09506 -0.12685 -0.09662 -0.12871 C -0.09831 -0.13079 -0.09987 -0.13287 -0.10157 -0.13473 C -0.10261 -0.13588 -0.10391 -0.13635 -0.10495 -0.1375 C -0.10612 -0.13935 -0.10703 -0.1419 -0.10821 -0.14352 C -0.11029 -0.1463 -0.11302 -0.14769 -0.11498 -0.15093 C -0.11576 -0.15232 -0.11667 -0.15371 -0.11745 -0.15533 C -0.1181 -0.15672 -0.11836 -0.15857 -0.11914 -0.15973 C -0.1198 -0.16111 -0.12071 -0.16181 -0.12162 -0.16273 C -0.12539 -0.17292 -0.12305 -0.1706 -0.12748 -0.17315 C -0.12878 -0.18079 -0.12735 -0.175 -0.13073 -0.18195 C -0.13164 -0.1838 -0.1323 -0.18611 -0.13321 -0.18797 C -0.13399 -0.18959 -0.13503 -0.19074 -0.13581 -0.19236 C -0.13972 -0.20047 -0.13711 -0.19584 -0.13998 -0.20579 C -0.14141 -0.21088 -0.14193 -0.20996 -0.14414 -0.21459 C -0.14493 -0.21644 -0.14584 -0.21852 -0.14662 -0.2206 C -0.14714 -0.22199 -0.14766 -0.22361 -0.14818 -0.225 C -0.14896 -0.22662 -0.15 -0.22778 -0.15078 -0.2294 C -0.15196 -0.23218 -0.153 -0.23542 -0.15404 -0.23843 C -0.15469 -0.23982 -0.15508 -0.24144 -0.15573 -0.24283 C -0.15756 -0.24607 -0.15873 -0.24746 -0.1599 -0.25162 C -0.16003 -0.25209 -0.1599 -0.25255 -0.1599 -0.25301 L -0.1599 -0.25301 " pathEditMode="relative" ptsTypes="AAAAAAAAAAAAAAAAAAAAAAAAA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95A88-026A-4B01-81A7-5EB094E89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8451DE-A806-4326-9046-DD5DEF604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2212F-00D4-4C6C-9DEC-273FDBB2D7A1}"/>
              </a:ext>
            </a:extLst>
          </p:cNvPr>
          <p:cNvSpPr txBox="1"/>
          <p:nvPr/>
        </p:nvSpPr>
        <p:spPr>
          <a:xfrm>
            <a:off x="2854960" y="213360"/>
            <a:ext cx="6278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+mj-lt"/>
              </a:rPr>
              <a:t>Четвертый лишний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C4EC634F-0CC5-42C8-94C2-CDCB6D7A9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277193"/>
              </p:ext>
            </p:extLst>
          </p:nvPr>
        </p:nvGraphicFramePr>
        <p:xfrm>
          <a:off x="2092960" y="1350051"/>
          <a:ext cx="8067040" cy="49694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33520">
                  <a:extLst>
                    <a:ext uri="{9D8B030D-6E8A-4147-A177-3AD203B41FA5}">
                      <a16:colId xmlns:a16="http://schemas.microsoft.com/office/drawing/2014/main" val="1094267513"/>
                    </a:ext>
                  </a:extLst>
                </a:gridCol>
                <a:gridCol w="4033520">
                  <a:extLst>
                    <a:ext uri="{9D8B030D-6E8A-4147-A177-3AD203B41FA5}">
                      <a16:colId xmlns:a16="http://schemas.microsoft.com/office/drawing/2014/main" val="2588131969"/>
                    </a:ext>
                  </a:extLst>
                </a:gridCol>
              </a:tblGrid>
              <a:tr h="2566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232800"/>
                  </a:ext>
                </a:extLst>
              </a:tr>
              <a:tr h="24029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468998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962B2F-95AF-42A0-ABD3-F63D5E60B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136690"/>
            <a:ext cx="4090297" cy="28632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666AC1-E3F4-41D0-9ABF-76187402C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5000" l="9750" r="90000">
                        <a14:foregroundMark x1="31917" y1="95083" x2="31917" y2="95083"/>
                        <a14:foregroundMark x1="9833" y1="80583" x2="9833" y2="80583"/>
                        <a14:foregroundMark x1="83333" y1="4000" x2="83333" y2="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73" y="3999898"/>
            <a:ext cx="3335648" cy="22180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799C7C-77A4-4168-B020-67C6FC557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33" y="3722998"/>
            <a:ext cx="2326640" cy="28632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1F8016-A7B3-46FC-A5B4-93B920BF93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5" b="89785" l="10000" r="91111">
                        <a14:foregroundMark x1="49259" y1="8602" x2="49259" y2="8602"/>
                        <a14:foregroundMark x1="41852" y1="19355" x2="41852" y2="19355"/>
                        <a14:foregroundMark x1="27778" y1="16667" x2="27778" y2="16667"/>
                        <a14:foregroundMark x1="35556" y1="11828" x2="48148" y2="21505"/>
                        <a14:foregroundMark x1="54444" y1="20430" x2="66296" y2="19892"/>
                        <a14:foregroundMark x1="41481" y1="86559" x2="41481" y2="86559"/>
                        <a14:foregroundMark x1="91111" y1="46774" x2="91111" y2="4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75" y="1520457"/>
            <a:ext cx="2571750" cy="1988797"/>
          </a:xfrm>
          <a:prstGeom prst="rect">
            <a:avLst/>
          </a:prstGeom>
        </p:spPr>
      </p:pic>
      <p:sp>
        <p:nvSpPr>
          <p:cNvPr id="17" name="Стрелка: влево 16">
            <a:extLst>
              <a:ext uri="{FF2B5EF4-FFF2-40B4-BE49-F238E27FC236}">
                <a16:creationId xmlns:a16="http://schemas.microsoft.com/office/drawing/2014/main" id="{658FF16F-D3C4-44D7-9B12-31C5637BC615}"/>
              </a:ext>
            </a:extLst>
          </p:cNvPr>
          <p:cNvSpPr/>
          <p:nvPr/>
        </p:nvSpPr>
        <p:spPr>
          <a:xfrm>
            <a:off x="3637280" y="6451600"/>
            <a:ext cx="2326640" cy="406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Предыдущий </a:t>
            </a:r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FDDCA2DB-E03E-4C94-A0CC-44E87BE7AC23}"/>
              </a:ext>
            </a:extLst>
          </p:cNvPr>
          <p:cNvSpPr/>
          <p:nvPr/>
        </p:nvSpPr>
        <p:spPr>
          <a:xfrm>
            <a:off x="6222313" y="6468807"/>
            <a:ext cx="2479040" cy="406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Следующий </a:t>
            </a:r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0.00486 L 0.003 -0.00486 C 0.00482 -0.00741 0.00703 -0.00949 0.00873 -0.0125 C 0.00951 -0.01366 0.00977 -0.01551 0.01042 -0.0169 C 0.01706 -0.0287 0.01237 -0.01667 0.01706 -0.0287 C 0.01823 -0.03171 0.01927 -0.03472 0.02044 -0.0375 C 0.02123 -0.03958 0.02214 -0.04143 0.02292 -0.04352 C 0.02383 -0.04583 0.02422 -0.04884 0.02539 -0.05093 C 0.0263 -0.05255 0.02761 -0.05278 0.02878 -0.05393 C 0.03802 -0.07847 0.02552 -0.04699 0.03711 -0.07014 C 0.03789 -0.07176 0.03802 -0.07431 0.0388 -0.07616 C 0.03998 -0.07893 0.04167 -0.08079 0.04297 -0.08356 C 0.04362 -0.08495 0.04388 -0.08657 0.04453 -0.08796 C 0.04557 -0.09005 0.04688 -0.09167 0.04792 -0.09398 C 0.04857 -0.09514 0.04896 -0.09699 0.04961 -0.09838 C 0.05065 -0.10093 0.05169 -0.10347 0.05287 -0.10579 C 0.05482 -0.10926 0.05703 -0.11227 0.05873 -0.1162 C 0.06068 -0.1206 0.06211 -0.12593 0.06459 -0.1294 C 0.06602 -0.13148 0.06732 -0.13356 0.06875 -0.13542 C 0.07031 -0.1375 0.07214 -0.13912 0.0737 -0.1412 C 0.07474 -0.14259 0.07539 -0.14444 0.0763 -0.14583 C 0.07735 -0.14745 0.07865 -0.14838 0.07956 -0.15023 C 0.08034 -0.15139 0.0806 -0.15347 0.08125 -0.15463 C 0.08321 -0.1581 0.08477 -0.15764 0.08711 -0.16065 C 0.09245 -0.16736 0.08633 -0.16366 0.09375 -0.17083 C 0.09479 -0.17199 0.09597 -0.17199 0.09714 -0.17245 C 0.09896 -0.17477 0.10287 -0.17986 0.10547 -0.18125 C 0.10755 -0.18264 0.1099 -0.18333 0.11211 -0.18426 L 0.11875 -0.18727 C 0.12175 -0.18866 0.12305 -0.18935 0.1263 -0.19028 C 0.12813 -0.19074 0.13008 -0.19097 0.13203 -0.19167 C 0.1362 -0.19306 0.13438 -0.19282 0.13789 -0.19468 C 0.14011 -0.19583 0.14245 -0.1963 0.14453 -0.19768 C 0.14544 -0.19815 0.14623 -0.19884 0.14714 -0.19907 C 0.15391 -0.20069 0.15456 -0.20046 0.15873 -0.20046 L 0.15964 -0.20046 " pathEditMode="relative" ptsTypes="AAAAAAAAAAAAAAAAAAAAAAAAAAAAAAAAAA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145BF-DD4D-4FBE-8D10-EDB9F56A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CD7C75-1CA5-4132-A73D-9A1F4B232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1768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F88E49-56F7-46C7-BE1D-23E2F692F887}"/>
              </a:ext>
            </a:extLst>
          </p:cNvPr>
          <p:cNvSpPr txBox="1"/>
          <p:nvPr/>
        </p:nvSpPr>
        <p:spPr>
          <a:xfrm>
            <a:off x="3439160" y="205121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+mj-lt"/>
              </a:rPr>
              <a:t>Горит- не горит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13BD4B-F0AA-47C3-8A17-61AC02155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12" y="1036317"/>
            <a:ext cx="1341120" cy="1676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73567C-AF1A-4DF7-8D98-A3CCC9AA9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9" b="91004" l="7027" r="92973">
                        <a14:foregroundMark x1="9730" y1="49674" x2="9730" y2="49674"/>
                        <a14:foregroundMark x1="7297" y1="51630" x2="7297" y2="51630"/>
                        <a14:foregroundMark x1="45270" y1="91004" x2="45270" y2="91004"/>
                        <a14:foregroundMark x1="92973" y1="54368" x2="92973" y2="54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71" y="843275"/>
            <a:ext cx="1880867" cy="1949493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DBFE5CE-81DC-4D2C-8A83-0E309911D5DE}"/>
              </a:ext>
            </a:extLst>
          </p:cNvPr>
          <p:cNvCxnSpPr/>
          <p:nvPr/>
        </p:nvCxnSpPr>
        <p:spPr>
          <a:xfrm>
            <a:off x="5849620" y="1727891"/>
            <a:ext cx="0" cy="3758509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E287C7-E8D3-4452-BD40-FAE451552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53" y="5367618"/>
            <a:ext cx="1541774" cy="1490382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9397C0A-BCDE-4814-A111-8C6E8558C7D8}"/>
              </a:ext>
            </a:extLst>
          </p:cNvPr>
          <p:cNvCxnSpPr>
            <a:cxnSpLocks/>
          </p:cNvCxnSpPr>
          <p:nvPr/>
        </p:nvCxnSpPr>
        <p:spPr>
          <a:xfrm>
            <a:off x="1717040" y="5486400"/>
            <a:ext cx="81584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20CB73E-D340-4246-B808-A8709D686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00" r="90800">
                        <a14:foregroundMark x1="7600" y1="61204" x2="7600" y2="61204"/>
                        <a14:foregroundMark x1="90800" y1="54630" x2="9080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01" y="5191759"/>
            <a:ext cx="1816265" cy="18713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992FAF6-AF88-4043-9878-722DF9E73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7" b="96963" l="3167" r="99417">
                        <a14:foregroundMark x1="49167" y1="54790" x2="49167" y2="54790"/>
                        <a14:foregroundMark x1="21667" y1="37967" x2="23417" y2="70794"/>
                        <a14:foregroundMark x1="23417" y1="70794" x2="44750" y2="74416"/>
                        <a14:foregroundMark x1="44750" y1="74416" x2="66750" y2="72664"/>
                        <a14:foregroundMark x1="66750" y1="72664" x2="67333" y2="72664"/>
                        <a14:foregroundMark x1="28250" y1="53621" x2="63083" y2="55841"/>
                        <a14:foregroundMark x1="58083" y1="44977" x2="50667" y2="94860"/>
                        <a14:foregroundMark x1="48750" y1="12967" x2="48750" y2="12967"/>
                        <a14:foregroundMark x1="42167" y1="11916" x2="51500" y2="8645"/>
                        <a14:foregroundMark x1="47250" y1="11332" x2="52667" y2="35748"/>
                        <a14:foregroundMark x1="7417" y1="38435" x2="26500" y2="41355"/>
                        <a14:foregroundMark x1="26500" y1="41355" x2="26750" y2="41706"/>
                        <a14:foregroundMark x1="4667" y1="50350" x2="23250" y2="50350"/>
                        <a14:foregroundMark x1="16250" y1="53621" x2="21750" y2="78388"/>
                        <a14:foregroundMark x1="21750" y1="78388" x2="41667" y2="88902"/>
                        <a14:foregroundMark x1="41667" y1="88902" x2="47583" y2="88902"/>
                        <a14:foregroundMark x1="5083" y1="43341" x2="5083" y2="43341"/>
                        <a14:foregroundMark x1="4667" y1="51519" x2="7750" y2="36799"/>
                        <a14:foregroundMark x1="79667" y1="42874" x2="95167" y2="42290"/>
                        <a14:foregroundMark x1="88583" y1="32477" x2="89333" y2="53154"/>
                        <a14:foregroundMark x1="93583" y1="42874" x2="93583" y2="42874"/>
                        <a14:foregroundMark x1="41417" y1="11916" x2="58417" y2="5958"/>
                        <a14:foregroundMark x1="39500" y1="46612" x2="39083" y2="76402"/>
                        <a14:foregroundMark x1="39500" y1="8178" x2="48000" y2="4907"/>
                        <a14:foregroundMark x1="96750" y1="39603" x2="99417" y2="53621"/>
                        <a14:foregroundMark x1="25917" y1="53621" x2="32833" y2="78271"/>
                        <a14:foregroundMark x1="32833" y1="78271" x2="46417" y2="85047"/>
                        <a14:foregroundMark x1="29833" y1="61799" x2="41417" y2="59579"/>
                        <a14:foregroundMark x1="20583" y1="82944" x2="37917" y2="93925"/>
                        <a14:foregroundMark x1="37917" y1="93925" x2="43333" y2="94860"/>
                        <a14:foregroundMark x1="34500" y1="95911" x2="42167" y2="96963"/>
                        <a14:foregroundMark x1="9333" y1="40070" x2="3917" y2="48248"/>
                        <a14:foregroundMark x1="3167" y1="37967" x2="22083" y2="35748"/>
                        <a14:foregroundMark x1="22083" y1="35748" x2="22083" y2="35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951" y="5594650"/>
            <a:ext cx="1452781" cy="103631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AF0A3E8-6CDF-4F0B-AA6E-D33A9D3EC7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0" b="94000" l="5200" r="96000">
                        <a14:foregroundMark x1="44800" y1="7200" x2="44800" y2="7200"/>
                        <a14:foregroundMark x1="49600" y1="4000" x2="49600" y2="4000"/>
                        <a14:foregroundMark x1="96000" y1="31600" x2="96000" y2="31600"/>
                        <a14:foregroundMark x1="5200" y1="22800" x2="5200" y2="22800"/>
                        <a14:foregroundMark x1="15200" y1="89200" x2="15200" y2="89200"/>
                        <a14:foregroundMark x1="30000" y1="94000" x2="3000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48" y="5491609"/>
            <a:ext cx="1420515" cy="1420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5E0115-D3C6-473E-95E0-EE44EFFE9D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989" b="89939" l="10000" r="90000">
                        <a14:foregroundMark x1="35543" y1="7527" x2="35543" y2="7527"/>
                        <a14:foregroundMark x1="40761" y1="6989" x2="41196" y2="6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3" y="5242662"/>
            <a:ext cx="1252609" cy="1772714"/>
          </a:xfrm>
          <a:prstGeom prst="rect">
            <a:avLst/>
          </a:prstGeom>
        </p:spPr>
      </p:pic>
      <p:sp>
        <p:nvSpPr>
          <p:cNvPr id="32" name="Стрелка: влево 31">
            <a:extLst>
              <a:ext uri="{FF2B5EF4-FFF2-40B4-BE49-F238E27FC236}">
                <a16:creationId xmlns:a16="http://schemas.microsoft.com/office/drawing/2014/main" id="{D8931C95-39D6-4E1C-B1A0-72E9D4BB0150}"/>
              </a:ext>
            </a:extLst>
          </p:cNvPr>
          <p:cNvSpPr/>
          <p:nvPr/>
        </p:nvSpPr>
        <p:spPr>
          <a:xfrm>
            <a:off x="3139765" y="6519186"/>
            <a:ext cx="2582864" cy="3352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Предыдещий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id="{C239524C-731F-4699-9D9B-43947B8C35F5}"/>
              </a:ext>
            </a:extLst>
          </p:cNvPr>
          <p:cNvSpPr/>
          <p:nvPr/>
        </p:nvSpPr>
        <p:spPr>
          <a:xfrm>
            <a:off x="5920935" y="6511200"/>
            <a:ext cx="2399477" cy="315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Следующий </a:t>
            </a:r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39C7D56-1533-440E-9AA5-748B23033C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94" b="94665" l="2462" r="99154">
                        <a14:foregroundMark x1="12923" y1="24194" x2="19923" y2="70596"/>
                        <a14:foregroundMark x1="19923" y1="70596" x2="37308" y2="84739"/>
                        <a14:foregroundMark x1="8308" y1="22333" x2="2462" y2="64764"/>
                        <a14:foregroundMark x1="2462" y1="64764" x2="5462" y2="78288"/>
                        <a14:foregroundMark x1="41308" y1="15012" x2="50385" y2="8561"/>
                        <a14:foregroundMark x1="60077" y1="5831" x2="87923" y2="8809"/>
                        <a14:foregroundMark x1="87923" y1="8809" x2="97615" y2="51117"/>
                        <a14:foregroundMark x1="97615" y1="51117" x2="90769" y2="92928"/>
                        <a14:foregroundMark x1="90769" y1="92928" x2="73692" y2="89330"/>
                        <a14:foregroundMark x1="86769" y1="46154" x2="86769" y2="46154"/>
                        <a14:foregroundMark x1="94154" y1="29653" x2="99154" y2="77171"/>
                        <a14:foregroundMark x1="99154" y1="77171" x2="98769" y2="77419"/>
                        <a14:foregroundMark x1="19692" y1="94789" x2="43000" y2="91191"/>
                        <a14:foregroundMark x1="80000" y1="4094" x2="80000" y2="4094"/>
                        <a14:foregroundMark x1="97000" y1="47146" x2="97000" y2="47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793" y="5491609"/>
            <a:ext cx="1787093" cy="11079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EC0B8D8-0BB3-4036-BFC2-F27500B50B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1132" y="5602524"/>
            <a:ext cx="1540289" cy="108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949 L -0.00364 0.00949 C -0.00482 0.0044 -0.00534 -0.00092 -0.00703 -0.00532 C -0.00768 -0.00717 -0.0095 -0.00694 -0.01041 -0.00833 C -0.01211 -0.01134 -0.01315 -0.01527 -0.01458 -0.01875 C -0.01562 -0.02129 -0.01679 -0.02361 -0.01784 -0.02615 C -0.01849 -0.02754 -0.01888 -0.02916 -0.01953 -0.03055 C -0.02578 -0.04328 -0.02213 -0.03264 -0.02877 -0.04838 C -0.03138 -0.05463 -0.03281 -0.06273 -0.0362 -0.06759 C -0.03867 -0.07106 -0.04179 -0.07361 -0.04375 -0.07801 C -0.04557 -0.08217 -0.04909 -0.09143 -0.05208 -0.09583 C -0.05286 -0.09699 -0.05377 -0.09768 -0.05456 -0.09884 C -0.05742 -0.10254 -0.06015 -0.10648 -0.06289 -0.11064 C -0.06484 -0.11342 -0.06653 -0.11689 -0.06875 -0.11944 C -0.08646 -0.14051 -0.07552 -0.12824 -0.09284 -0.14606 C -0.09909 -0.15254 -0.09505 -0.1493 -0.10208 -0.15347 C -0.10429 -0.15648 -0.10638 -0.15995 -0.10872 -0.1625 C -0.11666 -0.17106 -0.11679 -0.16759 -0.1237 -0.17731 C -0.12773 -0.18287 -0.13151 -0.18912 -0.13541 -0.1949 L -0.14127 -0.20393 C -0.14323 -0.20694 -0.14544 -0.20926 -0.147 -0.21273 C -0.15963 -0.23865 -0.14375 -0.20671 -0.15872 -0.23356 C -0.16081 -0.23726 -0.16237 -0.24189 -0.16458 -0.24537 C -0.17083 -0.25578 -0.17018 -0.2493 -0.17539 -0.26157 C -0.17734 -0.2662 -0.17838 -0.27199 -0.18047 -0.27639 L -0.18711 -0.2912 L -0.19036 -0.29861 C -0.19362 -0.31828 -0.18997 -0.30069 -0.19544 -0.31643 C -0.19804 -0.32407 -0.19974 -0.33287 -0.20286 -0.34004 C -0.20573 -0.34652 -0.20807 -0.3537 -0.2112 -0.35949 C -0.21263 -0.3618 -0.21419 -0.36412 -0.21536 -0.36689 C -0.21614 -0.36851 -0.21614 -0.37106 -0.21706 -0.37268 C -0.21797 -0.3743 -0.2194 -0.37453 -0.22044 -0.37569 C -0.22122 -0.37662 -0.222 -0.37777 -0.22291 -0.3787 C -0.2237 -0.37939 -0.22461 -0.37939 -0.22539 -0.38009 C -0.2263 -0.38101 -0.22695 -0.3824 -0.22786 -0.3831 C -0.2289 -0.38379 -0.23021 -0.38402 -0.23125 -0.38449 C -0.23268 -0.38541 -0.23398 -0.38657 -0.23541 -0.3875 C -0.23711 -0.38865 -0.2388 -0.38935 -0.24036 -0.39051 C -0.24778 -0.39606 -0.24414 -0.39421 -0.2513 -0.39652 C -0.26719 -0.40856 -0.2457 -0.39351 -0.26458 -0.40231 C -0.2664 -0.40324 -0.26784 -0.40578 -0.26953 -0.40671 C -0.27148 -0.40787 -0.27344 -0.40787 -0.27539 -0.40833 C -0.27656 -0.40926 -0.2776 -0.41041 -0.27877 -0.41111 C -0.28008 -0.41203 -0.28151 -0.41226 -0.28294 -0.41273 C -0.28398 -0.41319 -0.28515 -0.41365 -0.2862 -0.41412 C -0.28789 -0.41504 -0.28958 -0.4162 -0.29127 -0.41713 C -0.29401 -0.41875 -0.29284 -0.41851 -0.29453 -0.41851 L -0.29453 -0.41851 " pathEditMode="relative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00902 L 0.00534 0.00902 C 0.00469 0.00208 0.00456 -0.0051 0.00364 -0.01181 C 0.00312 -0.01551 0.00169 -0.01852 0.00117 -0.02223 C 0.00065 -0.025 0.00065 -0.02824 0.00026 -0.03102 C -0.00208 -0.04676 -0.00208 -0.04167 -0.00469 -0.05625 C -0.00573 -0.06158 -0.00625 -0.06713 -0.00716 -0.07269 C -0.00925 -0.08403 -0.01198 -0.09514 -0.01393 -0.10672 L -0.01888 -0.13773 C -0.01901 -0.13959 -0.02031 -0.16042 -0.02057 -0.16297 C -0.02096 -0.16644 -0.02175 -0.16991 -0.02227 -0.17338 C -0.02253 -0.17639 -0.02279 -0.1794 -0.02305 -0.18218 C -0.02513 -0.20232 -0.02279 -0.18033 -0.02474 -0.19422 C -0.025 -0.19653 -0.02513 -0.19908 -0.02552 -0.20162 C -0.02669 -0.20949 -0.02617 -0.20255 -0.028 -0.21181 C -0.02878 -0.21528 -0.02904 -0.21875 -0.02969 -0.22223 C -0.03021 -0.22477 -0.03099 -0.22709 -0.03138 -0.22963 C -0.03177 -0.23218 -0.0319 -0.23473 -0.03216 -0.23704 C -0.03255 -0.24005 -0.03281 -0.24306 -0.03307 -0.24607 C -0.03333 -0.24954 -0.03346 -0.25301 -0.03386 -0.25625 C -0.03412 -0.25834 -0.03438 -0.26019 -0.03464 -0.26227 C -0.03529 -0.26667 -0.03581 -0.27107 -0.03633 -0.2757 C -0.03672 -0.27848 -0.03698 -0.28148 -0.03724 -0.28449 C -0.0375 -0.28797 -0.03763 -0.29144 -0.03802 -0.29491 C -0.03841 -0.29885 -0.03932 -0.30278 -0.03971 -0.30672 C -0.04232 -0.33195 -0.03854 -0.30602 -0.04219 -0.32894 C -0.04245 -0.33287 -0.04271 -0.33681 -0.04297 -0.34074 C -0.04336 -0.34537 -0.04336 -0.34977 -0.04388 -0.35417 C -0.04427 -0.3581 -0.04505 -0.36204 -0.04557 -0.36598 C -0.04636 -0.37361 -0.04688 -0.38588 -0.04714 -0.3926 C -0.04779 -0.4213 -0.04375 -0.42662 -0.053 -0.44306 L -0.05378 -0.44445 L -0.05378 -0.44445 " pathEditMode="relative" ptsTypes="AAAAAAAAAAAAAAAAAAAAAAAAAAAAAAA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2292 L 0.0013 0.02292 C 0.00312 0.02037 0.00494 0.01736 0.00703 0.01528 C 0.01028 0.0125 0.01419 0.01204 0.01705 0.00787 C 0.02929 -0.00949 0.0138 0.01158 0.02539 -0.00092 C 0.02695 -0.00254 0.02799 -0.00532 0.02955 -0.00694 C 0.03138 -0.00879 0.03359 -0.00949 0.03541 -0.01134 C 0.03658 -0.0125 0.03763 -0.01435 0.0388 -0.01574 C 0.0401 -0.01736 0.04166 -0.01828 0.04296 -0.02014 C 0.04505 -0.02338 0.04661 -0.02754 0.04869 -0.03055 C 0.06328 -0.05115 0.04544 -0.02523 0.05546 -0.04097 C 0.06888 -0.06203 0.04934 -0.03055 0.06458 -0.05277 C 0.06614 -0.05486 0.06731 -0.05787 0.06875 -0.06018 C 0.07005 -0.06226 0.07161 -0.06389 0.07291 -0.0662 C 0.07604 -0.07129 0.07877 -0.07754 0.08203 -0.0824 L 0.10455 -0.11643 C 0.10677 -0.1199 0.10937 -0.12291 0.11119 -0.12685 C 0.11614 -0.1368 0.11757 -0.14004 0.12291 -0.14907 C 0.12513 -0.15254 0.1276 -0.15555 0.12955 -0.15949 C 0.13177 -0.16365 0.13333 -0.16851 0.13541 -0.17268 C 0.13802 -0.17801 0.14114 -0.1824 0.14375 -0.1875 C 0.14531 -0.19074 0.14635 -0.19467 0.14791 -0.19791 C 0.15221 -0.20717 0.15677 -0.21574 0.16132 -0.22453 C 0.16614 -0.23449 0.16744 -0.23703 0.17213 -0.24676 C 0.17382 -0.25023 0.17552 -0.2537 0.17708 -0.25717 C 0.17903 -0.26157 0.18086 -0.2662 0.18294 -0.2706 C 0.1845 -0.27384 0.18645 -0.27615 0.18789 -0.27939 C 0.18945 -0.28264 0.19036 -0.2868 0.19205 -0.28981 C 0.19349 -0.29236 0.19557 -0.29328 0.19713 -0.29583 C 0.19843 -0.29791 0.19921 -0.30092 0.20039 -0.30324 C 0.20169 -0.30532 0.20325 -0.30694 0.20455 -0.30902 C 0.20664 -0.3125 0.20872 -0.31574 0.21041 -0.31944 C 0.21158 -0.32199 0.2125 -0.32453 0.2138 -0.32685 C 0.21445 -0.32824 0.21562 -0.32847 0.21627 -0.32986 C 0.21731 -0.33148 0.2177 -0.33402 0.21875 -0.33564 C 0.22122 -0.33981 0.22382 -0.3412 0.2263 -0.34467 C 0.23541 -0.35717 0.23112 -0.35185 0.2388 -0.36088 C 0.24192 -0.36944 0.23867 -0.3618 0.24296 -0.36828 C 0.24882 -0.37731 0.24349 -0.37176 0.24961 -0.37731 C 0.25143 -0.38194 0.25169 -0.38356 0.25455 -0.38773 C 0.25612 -0.38981 0.25807 -0.3912 0.25963 -0.39351 C 0.26119 -0.39583 0.26224 -0.39884 0.2638 -0.40092 C 0.26614 -0.40416 0.26875 -0.40694 0.27122 -0.40995 C 0.27213 -0.41088 0.27278 -0.4125 0.27382 -0.41273 L 0.27955 -0.41435 C 0.29127 -0.42268 0.27487 -0.41157 0.28958 -0.41875 C 0.29075 -0.41921 0.29179 -0.42083 0.29296 -0.42176 C 0.29375 -0.42222 0.29466 -0.42245 0.29544 -0.42314 C 0.29635 -0.42407 0.297 -0.42546 0.29791 -0.42615 C 0.30078 -0.4287 0.30312 -0.42986 0.30625 -0.43055 C 0.30716 -0.43078 0.30794 -0.43055 0.30885 -0.43055 L 0.30885 -0.43055 L 0.30885 -0.43055 " pathEditMode="relative" ptsTypes="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7 0.02523 L -0.02057 0.02523 C -0.02487 0.02269 -0.02904 0.0206 -0.0332 0.01783 C -0.04557 0.00903 -0.05794 -0.00301 -0.06979 -0.01342 C -0.07396 -0.0169 -0.07813 -0.02014 -0.08229 -0.02384 C -0.09232 -0.03241 -0.10352 -0.04375 -0.11393 -0.04884 C -0.15547 -0.06967 -0.1405 -0.06296 -0.19818 -0.08588 C -0.20873 -0.09028 -0.2194 -0.09282 -0.22982 -0.09792 C -0.25104 -0.1081 -0.2418 -0.10579 -0.25729 -0.1081 C -0.30143 -0.1287 -0.25886 -0.10995 -0.28646 -0.12014 C -0.30768 -0.12778 -0.32852 -0.13796 -0.34987 -0.14375 C -0.35873 -0.14629 -0.36771 -0.14815 -0.37643 -0.15116 C -0.38151 -0.15301 -0.38646 -0.15671 -0.39154 -0.15856 C -0.40065 -0.16204 -0.4099 -0.16412 -0.41901 -0.16736 C -0.42292 -0.16898 -0.42669 -0.17176 -0.4306 -0.17338 C -0.43867 -0.17662 -0.44675 -0.17917 -0.45482 -0.18217 C -0.46406 -0.18588 -0.47292 -0.19259 -0.48229 -0.19421 L -0.49987 -0.19699 L -0.57982 -0.19421 C -0.61615 -0.19282 -0.60339 -0.1956 -0.6207 -0.1912 C -0.62604 -0.18796 -0.62044 -0.19097 -0.62982 -0.18819 C -0.63099 -0.18796 -0.63203 -0.18727 -0.6332 -0.1868 C -0.63399 -0.18518 -0.63464 -0.18333 -0.63568 -0.18217 C -0.63932 -0.1787 -0.63893 -0.18333 -0.63893 -0.1794 L -0.63893 -0.1794 " pathEditMode="relative" ptsTypes="AAAAAAAAAAAAAAAAAAAAAAA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0.03564 L -0.00703 0.03564 C -0.00573 0.03148 -0.00416 0.02777 -0.00286 0.02361 C -0.00247 0.02222 -0.00247 0.0206 -0.00208 0.01921 C -0.00065 0.01435 -0.00039 0.01481 0.00209 0.0118 C 0.00547 0.00277 0.003 0.00856 0.01042 -0.0044 C 0.01537 -0.01343 0.0125 -0.0088 0.01953 -0.01783 C 0.02071 -0.02084 0.02162 -0.02385 0.02292 -0.02662 C 0.02357 -0.02848 0.02461 -0.02963 0.02539 -0.03125 C 0.03295 -0.04653 0.02461 -0.03125 0.03203 -0.04445 C 0.03581 -0.06088 0.03112 -0.04399 0.03711 -0.05625 C 0.03789 -0.05811 0.03802 -0.06042 0.0388 -0.06227 C 0.03972 -0.06482 0.04102 -0.06713 0.04206 -0.06968 C 0.04271 -0.07107 0.0431 -0.07269 0.04375 -0.07408 C 0.04479 -0.07662 0.0461 -0.07894 0.04714 -0.08149 C 0.04805 -0.0838 0.04857 -0.08681 0.04961 -0.08889 C 0.05157 -0.09329 0.05404 -0.09676 0.05625 -0.10093 L 0.05873 -0.10533 C 0.05964 -0.10672 0.06029 -0.10857 0.0612 -0.10973 C 0.06211 -0.11065 0.06289 -0.11158 0.0638 -0.11274 C 0.06485 -0.11412 0.06589 -0.11598 0.06706 -0.11713 C 0.06784 -0.11783 0.06875 -0.11806 0.06953 -0.11852 C 0.07071 -0.11945 0.07188 -0.12037 0.07292 -0.12153 C 0.07383 -0.12246 0.07448 -0.12385 0.07539 -0.12454 C 0.0767 -0.12547 0.07813 -0.12547 0.07956 -0.12593 C 0.08151 -0.12848 0.08334 -0.13149 0.08542 -0.13334 C 0.09362 -0.14144 0.09063 -0.12894 0.10209 -0.14537 C 0.11446 -0.16297 0.09518 -0.13658 0.1138 -0.15718 C 0.12995 -0.17524 0.1099 -0.1588 0.12539 -0.17037 C 0.13047 -0.1794 0.125 -0.17084 0.13203 -0.17778 C 0.13334 -0.17917 0.13425 -0.18079 0.13542 -0.18241 C 0.1362 -0.18334 0.13711 -0.18426 0.13789 -0.18519 C 0.1388 -0.18635 0.14245 -0.19144 0.14375 -0.1926 C 0.14453 -0.19352 0.14545 -0.19352 0.14623 -0.19422 C 0.14922 -0.19676 0.14948 -0.2 0.15378 -0.2 L 0.17214 -0.2 L 0.17214 -0.2 " pathEditMode="relative" ptsTypes="AAAAAAAAAAAAAAAAAAAAAAAAAAAAAAAAAAA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1227 L 0.00065 -0.01227 C 0.00104 -0.01736 0.00195 -0.02223 0.00156 -0.02709 C 0.0013 -0.0301 -0.00013 -0.03218 -0.00091 -0.03449 C -0.00156 -0.03658 -0.00182 -0.03866 -0.0026 -0.04051 C -0.00417 -0.04422 -0.0082 -0.04977 -0.01016 -0.05232 C -0.01328 -0.05672 -0.0181 -0.06273 -0.02174 -0.06574 C -0.02422 -0.0676 -0.02682 -0.06829 -0.0293 -0.07014 C -0.03138 -0.07176 -0.0332 -0.07431 -0.03516 -0.07616 C -0.03737 -0.07824 -0.03958 -0.07986 -0.0418 -0.08195 C -0.04375 -0.0838 -0.04557 -0.08611 -0.04766 -0.08797 C -0.05586 -0.09514 -0.0513 -0.08912 -0.05924 -0.09838 C -0.06133 -0.1007 -0.06302 -0.10371 -0.0651 -0.10579 C -0.06745 -0.10811 -0.07018 -0.10949 -0.07266 -0.11158 C -0.07721 -0.11574 -0.08125 -0.1213 -0.08594 -0.125 C -0.08841 -0.12686 -0.09101 -0.12871 -0.09349 -0.13079 C -0.09805 -0.13519 -0.1026 -0.13912 -0.10677 -0.14422 C -0.10924 -0.14723 -0.11172 -0.15047 -0.11432 -0.15301 C -0.11667 -0.15556 -0.1194 -0.15695 -0.12174 -0.15903 C -0.1293 -0.16574 -0.12617 -0.16412 -0.13346 -0.17246 C -0.13529 -0.17454 -0.13724 -0.17662 -0.13932 -0.17824 C -0.14622 -0.18403 -0.14583 -0.17801 -0.15351 -0.19167 C -0.15508 -0.19468 -0.15638 -0.19861 -0.15846 -0.20047 C -0.16029 -0.20209 -0.16471 -0.20579 -0.16601 -0.20787 C -0.16758 -0.21042 -0.16862 -0.21412 -0.17018 -0.2169 C -0.17135 -0.21898 -0.17305 -0.22061 -0.17435 -0.22269 C -0.17604 -0.22547 -0.17747 -0.22894 -0.1793 -0.23172 C -0.18112 -0.23426 -0.18333 -0.23611 -0.18516 -0.23912 C -0.1862 -0.24074 -0.18659 -0.24329 -0.18763 -0.24491 C -0.18867 -0.24676 -0.18997 -0.24769 -0.19101 -0.24931 C -0.19219 -0.25162 -0.19857 -0.26713 -0.20182 -0.27153 C -0.20312 -0.27338 -0.20469 -0.27431 -0.20599 -0.27616 C -0.2069 -0.27732 -0.20755 -0.27917 -0.20846 -0.28056 C -0.2095 -0.28218 -0.21081 -0.28311 -0.21185 -0.28496 C -0.21276 -0.28681 -0.21328 -0.28912 -0.21432 -0.29098 C -0.21523 -0.2926 -0.21667 -0.29352 -0.21758 -0.29537 C -0.21862 -0.29699 -0.21914 -0.29954 -0.22018 -0.30116 C -0.22135 -0.30348 -0.22305 -0.30486 -0.22435 -0.30718 C -0.22552 -0.30949 -0.2263 -0.3125 -0.2276 -0.31459 C -0.23138 -0.32084 -0.23672 -0.32755 -0.24101 -0.3338 C -0.24297 -0.33681 -0.2444 -0.34098 -0.24674 -0.34283 C -0.24935 -0.34468 -0.25195 -0.34607 -0.2543 -0.34861 C -0.25651 -0.35116 -0.25794 -0.3551 -0.26016 -0.35764 C -0.2638 -0.36204 -0.2681 -0.36482 -0.27174 -0.36945 C -0.2737 -0.37176 -0.27552 -0.375 -0.2776 -0.37686 C -0.27943 -0.37848 -0.28151 -0.37871 -0.28346 -0.37986 C -0.29232 -0.39236 -0.28346 -0.38148 -0.29101 -0.38727 C -0.29206 -0.38797 -0.29622 -0.39398 -0.29674 -0.39468 C -0.29792 -0.39584 -0.29896 -0.39676 -0.30013 -0.39746 C -0.30182 -0.39861 -0.30364 -0.39885 -0.30508 -0.40047 C -0.3112 -0.40764 -0.30351 -0.39885 -0.31094 -0.40648 C -0.31185 -0.40741 -0.31263 -0.40857 -0.31341 -0.40949 C -0.31458 -0.41042 -0.31575 -0.41111 -0.3168 -0.41227 C -0.31849 -0.41412 -0.32018 -0.41644 -0.32174 -0.41829 C -0.32318 -0.41991 -0.32461 -0.4213 -0.32591 -0.42269 C -0.32734 -0.42431 -0.32864 -0.42593 -0.33008 -0.42709 C -0.33125 -0.42824 -0.33242 -0.42894 -0.33346 -0.4301 C -0.33463 -0.43148 -0.33555 -0.43334 -0.33685 -0.43449 C -0.33867 -0.43635 -0.34258 -0.43889 -0.34258 -0.43889 L -0.34258 -0.43889 " pathEditMode="relative" ptsTypes="AAAAA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1018 L -0.00612 0.01018 C -0.0039 0.0081 -0.00182 0.00579 0.00052 0.00417 C 0.00274 0.00254 0.00847 0.00069 0.01133 -0.00023 C 0.01329 -0.00185 0.01511 -0.00347 0.01719 -0.00463 C 0.02474 -0.00972 0.0181 0.00023 0.03217 -0.01204 C 0.03776 -0.01713 0.03334 -0.01412 0.04128 -0.01667 C 0.04245 -0.0169 0.04349 -0.01783 0.04467 -0.01806 C 0.04662 -0.01875 0.04857 -0.01898 0.05052 -0.01945 C 0.05183 -0.02107 0.05313 -0.02292 0.05469 -0.02408 C 0.05625 -0.025 0.05795 -0.025 0.05964 -0.02546 C 0.06107 -0.02593 0.0625 -0.02639 0.06381 -0.02685 C 0.06576 -0.02847 0.06758 -0.03033 0.06967 -0.03148 C 0.07123 -0.03241 0.07305 -0.03195 0.07461 -0.03287 C 0.07618 -0.0338 0.07735 -0.03634 0.07878 -0.03727 C 0.08073 -0.03866 0.08269 -0.03935 0.08464 -0.04028 C 0.08633 -0.04121 0.08802 -0.04236 0.08972 -0.04329 C 0.09154 -0.04421 0.09362 -0.04491 0.09545 -0.0463 C 0.09948 -0.04884 0.10326 -0.05255 0.10717 -0.05509 C 0.10938 -0.05648 0.11159 -0.05833 0.11381 -0.05949 C 0.11576 -0.06065 0.11771 -0.06134 0.11967 -0.0625 C 0.12982 -0.06898 0.1211 -0.06574 0.13138 -0.06852 C 0.13633 -0.07292 0.13802 -0.075 0.14388 -0.07732 C 0.14597 -0.07824 0.14831 -0.07824 0.15052 -0.07871 C 0.15521 -0.08171 0.15977 -0.08472 0.16472 -0.08611 C 0.16719 -0.08704 0.16967 -0.08727 0.17214 -0.08773 C 0.17435 -0.08866 0.17657 -0.08982 0.17878 -0.09074 C 0.18073 -0.09144 0.18972 -0.09329 0.19141 -0.09352 C 0.20365 -0.09977 0.19336 -0.0956 0.2155 -0.09815 C 0.22058 -0.09861 0.23047 -0.10162 0.23464 -0.10255 C 0.23698 -0.10301 0.24636 -0.10463 0.24883 -0.10556 C 0.26719 -0.11111 0.24623 -0.10625 0.26302 -0.10996 C 0.2655 -0.11134 0.26797 -0.1132 0.27058 -0.11435 C 0.27214 -0.11505 0.27383 -0.11505 0.27552 -0.11574 C 0.27813 -0.11713 0.28047 -0.11898 0.28308 -0.12037 C 0.28907 -0.12338 0.28959 -0.12315 0.29558 -0.12477 C 0.29779 -0.12616 0.29987 -0.12824 0.30222 -0.12917 C 0.30769 -0.13125 0.31329 -0.13218 0.31888 -0.13357 C 0.32058 -0.13403 0.32214 -0.13496 0.32383 -0.13519 L 0.34467 -0.13658 C 0.35222 -0.13727 0.35964 -0.13889 0.36719 -0.13958 C 0.37891 -0.14051 0.3905 -0.14028 0.40222 -0.14097 C 0.40808 -0.14144 0.41394 -0.14213 0.41967 -0.14259 C 0.42227 -0.14398 0.42474 -0.1456 0.42722 -0.14699 C 0.43008 -0.14838 0.43672 -0.15093 0.43972 -0.15278 C 0.44987 -0.15996 0.43985 -0.15556 0.44883 -0.1588 C 0.45026 -0.16019 0.45157 -0.16227 0.453 -0.1632 C 0.4543 -0.16412 0.45586 -0.16412 0.45717 -0.16482 C 0.45808 -0.16505 0.45886 -0.16574 0.45977 -0.16621 C 0.46081 -0.1669 0.46198 -0.16713 0.46302 -0.16759 C 0.46394 -0.16806 0.46472 -0.16898 0.4655 -0.16921 C 0.47774 -0.17361 0.46589 -0.16829 0.47552 -0.17222 C 0.47774 -0.17315 0.48008 -0.17361 0.48217 -0.175 C 0.4836 -0.17616 0.4849 -0.17732 0.48633 -0.17801 C 0.48829 -0.17894 0.49558 -0.18056 0.49727 -0.18102 C 0.49948 -0.18195 0.50157 -0.18357 0.50391 -0.18403 C 0.51198 -0.18588 0.50834 -0.18472 0.51472 -0.18704 C 0.52318 -0.19445 0.51302 -0.18611 0.52136 -0.19144 C 0.53125 -0.19792 0.52305 -0.19491 0.53308 -0.19722 C 0.53451 -0.19884 0.53581 -0.2007 0.53724 -0.20185 C 0.53829 -0.20255 0.53946 -0.20255 0.5405 -0.20324 C 0.54167 -0.20394 0.54271 -0.20533 0.54388 -0.20625 C 0.54558 -0.20741 0.54727 -0.2081 0.54883 -0.20926 C 0.54974 -0.20972 0.55065 -0.20996 0.55144 -0.21065 L 0.55313 -0.21204 L 0.55313 -0.21204 " pathEditMode="relative" ptsTypes="AAAAAAAAAA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23838A-503A-4C9F-97D5-8EF4F152A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8E23C-19A7-7F68-F29D-64DD4A12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392" y="758283"/>
            <a:ext cx="10178322" cy="111623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Молодцы!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FB5B1F-5409-91E8-1DD5-E38121E7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40" y="1874517"/>
            <a:ext cx="3769112" cy="3768000"/>
          </a:xfrm>
        </p:spPr>
      </p:pic>
      <p:sp>
        <p:nvSpPr>
          <p:cNvPr id="6" name="Стрелка: влево 5">
            <a:extLst>
              <a:ext uri="{FF2B5EF4-FFF2-40B4-BE49-F238E27FC236}">
                <a16:creationId xmlns:a16="http://schemas.microsoft.com/office/drawing/2014/main" id="{E16D122E-C0F3-1347-A763-FE4F3A316544}"/>
              </a:ext>
            </a:extLst>
          </p:cNvPr>
          <p:cNvSpPr/>
          <p:nvPr/>
        </p:nvSpPr>
        <p:spPr>
          <a:xfrm>
            <a:off x="5564459" y="6200077"/>
            <a:ext cx="2509024" cy="5586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Предыдущий</a:t>
            </a:r>
            <a:r>
              <a:rPr lang="ru-RU" dirty="0"/>
              <a:t> слайд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EC14CF-4BF0-2DCA-7B27-7D623086C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29" y="3580354"/>
            <a:ext cx="2963485" cy="2095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331DF6-F1AF-4556-E9B2-4DF54E6FD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10" y="3613692"/>
            <a:ext cx="2865863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2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A65470-EFD8-47B8-894F-FE55EA21A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C1BDB-BA03-4F0A-7FFE-6D531BEFA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669073"/>
            <a:ext cx="10178322" cy="1205444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Цель: закреплять у  детей знания об основах пожарной безопасности.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BD4386-77B6-CD59-3094-A07B79426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17289"/>
            <a:ext cx="10605042" cy="4070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Задачи: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</a:rPr>
              <a:t>  формирование основных представление детей об основных причинах возникновения пожара;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</a:rPr>
              <a:t> умение вести себя правильно в возникшей опасной ситуации;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</a:rPr>
              <a:t> познакомить детей с профессией пожарный, с элементами спецодежды и средствами пожаротушения;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</a:rPr>
              <a:t>Способствовать развитию речи.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431EA024-FB70-2C8E-3EDC-9CAEAC6DC8C9}"/>
              </a:ext>
            </a:extLst>
          </p:cNvPr>
          <p:cNvSpPr/>
          <p:nvPr/>
        </p:nvSpPr>
        <p:spPr>
          <a:xfrm>
            <a:off x="6096000" y="6077415"/>
            <a:ext cx="2486722" cy="479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Следующий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/>
              <a:t>слайд</a:t>
            </a:r>
          </a:p>
        </p:txBody>
      </p:sp>
      <p:sp>
        <p:nvSpPr>
          <p:cNvPr id="6" name="Стрелка: влево 5">
            <a:extLst>
              <a:ext uri="{FF2B5EF4-FFF2-40B4-BE49-F238E27FC236}">
                <a16:creationId xmlns:a16="http://schemas.microsoft.com/office/drawing/2014/main" id="{DB45D8C3-4B87-11EA-C630-A948533C71E3}"/>
              </a:ext>
            </a:extLst>
          </p:cNvPr>
          <p:cNvSpPr/>
          <p:nvPr/>
        </p:nvSpPr>
        <p:spPr>
          <a:xfrm>
            <a:off x="3297043" y="6077415"/>
            <a:ext cx="2486722" cy="4795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Предыдущий </a:t>
            </a:r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73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711109-1FFE-4287-BEA5-84DD3011E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A07F7-FAC1-F851-1A16-0302930F4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92617"/>
            <a:ext cx="10178322" cy="148189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Почему загорелся дом?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2200" dirty="0">
                <a:solidFill>
                  <a:srgbClr val="FF0000"/>
                </a:solidFill>
              </a:rPr>
              <a:t>(причина пожара)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00C6B9-FE98-6CF3-394B-18F1ED6C8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849" y="1629189"/>
            <a:ext cx="3311912" cy="408023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212E70-C108-45AC-42E4-AC152598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93" y="1382660"/>
            <a:ext cx="3568390" cy="23115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122A2D-FE55-4886-D73B-FDB14BF4C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54" y="1194847"/>
            <a:ext cx="3159512" cy="24744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45661C-22F0-EF56-89A0-A19E1938EC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54" y="4267725"/>
            <a:ext cx="3159512" cy="2197658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2DFA5B64-6D54-41ED-1E96-22B77BF841C4}"/>
              </a:ext>
            </a:extLst>
          </p:cNvPr>
          <p:cNvSpPr/>
          <p:nvPr/>
        </p:nvSpPr>
        <p:spPr>
          <a:xfrm>
            <a:off x="6216805" y="6401729"/>
            <a:ext cx="2252546" cy="519923"/>
          </a:xfrm>
          <a:prstGeom prst="rightArrow">
            <a:avLst>
              <a:gd name="adj1" fmla="val 3851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Следующий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Стрелка: влево 12">
            <a:extLst>
              <a:ext uri="{FF2B5EF4-FFF2-40B4-BE49-F238E27FC236}">
                <a16:creationId xmlns:a16="http://schemas.microsoft.com/office/drawing/2014/main" id="{58B78412-A5A9-C0F6-B46C-BE3C6914027F}"/>
              </a:ext>
            </a:extLst>
          </p:cNvPr>
          <p:cNvSpPr/>
          <p:nvPr/>
        </p:nvSpPr>
        <p:spPr>
          <a:xfrm>
            <a:off x="3639014" y="6465383"/>
            <a:ext cx="2456985" cy="3926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Предыдущий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080E34-C709-46F8-BA55-A09F289D82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93" y="4019914"/>
            <a:ext cx="3568891" cy="231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6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03385F-6E91-4EC3-B810-7D22CEA4D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1459E-B074-390C-0964-5F6297A3E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713678"/>
            <a:ext cx="10178322" cy="1478455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Куда звонить при пожаре?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98C4AB-E953-D70D-48FA-DBB957CB8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27" y="1452905"/>
            <a:ext cx="4307717" cy="474333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0DE755-D7E2-D2C1-0666-A85582660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" y="1850598"/>
            <a:ext cx="2533650" cy="18097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98185E-1124-B43D-7A75-228DFD7CC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30" y="4259658"/>
            <a:ext cx="2505075" cy="1819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01E0DD-0DC3-01C6-5BF5-96E89DECF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222" y="4401247"/>
            <a:ext cx="2619375" cy="1743075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1028F977-D6CA-1DD6-2801-F90E38014BA8}"/>
              </a:ext>
            </a:extLst>
          </p:cNvPr>
          <p:cNvSpPr/>
          <p:nvPr/>
        </p:nvSpPr>
        <p:spPr>
          <a:xfrm>
            <a:off x="7214839" y="6278137"/>
            <a:ext cx="2362200" cy="535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Следующий</a:t>
            </a:r>
            <a:r>
              <a:rPr lang="ru-RU" dirty="0"/>
              <a:t> слайд</a:t>
            </a:r>
          </a:p>
        </p:txBody>
      </p:sp>
      <p:sp>
        <p:nvSpPr>
          <p:cNvPr id="15" name="Стрелка: влево 14">
            <a:extLst>
              <a:ext uri="{FF2B5EF4-FFF2-40B4-BE49-F238E27FC236}">
                <a16:creationId xmlns:a16="http://schemas.microsoft.com/office/drawing/2014/main" id="{AB25E4F0-AD48-21A1-4B84-202AD4474A6C}"/>
              </a:ext>
            </a:extLst>
          </p:cNvPr>
          <p:cNvSpPr/>
          <p:nvPr/>
        </p:nvSpPr>
        <p:spPr>
          <a:xfrm>
            <a:off x="4393580" y="6278137"/>
            <a:ext cx="2553630" cy="5352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Предыдущий</a:t>
            </a:r>
            <a:r>
              <a:rPr lang="ru-RU" dirty="0"/>
              <a:t> слайд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5AA540-A0D3-4174-A41C-118388A9E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41" b="91758" l="1087" r="94203">
                        <a14:foregroundMark x1="7971" y1="47802" x2="35870" y2="39011"/>
                        <a14:foregroundMark x1="5435" y1="37363" x2="1087" y2="46154"/>
                        <a14:foregroundMark x1="53986" y1="10440" x2="36232" y2="19780"/>
                        <a14:foregroundMark x1="36232" y1="19780" x2="35145" y2="22527"/>
                        <a14:foregroundMark x1="88406" y1="15385" x2="79348" y2="28022"/>
                        <a14:foregroundMark x1="77899" y1="52198" x2="92029" y2="60440"/>
                        <a14:foregroundMark x1="82246" y1="42857" x2="94565" y2="51648"/>
                        <a14:foregroundMark x1="69203" y1="70330" x2="68116" y2="70879"/>
                        <a14:foregroundMark x1="69203" y1="71429" x2="76449" y2="91758"/>
                        <a14:foregroundMark x1="31522" y1="68132" x2="9058" y2="83516"/>
                        <a14:foregroundMark x1="9058" y1="83516" x2="13406" y2="82967"/>
                        <a14:foregroundMark x1="19928" y1="85714" x2="28261" y2="87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2" y="1888698"/>
            <a:ext cx="26289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9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EB35D-FC66-406B-86B5-A793B6CE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AFA4716-236E-4CAC-92D5-CDAEB81C1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F2E5CE-76AC-4E3F-B36F-725587CAC929}"/>
              </a:ext>
            </a:extLst>
          </p:cNvPr>
          <p:cNvSpPr txBox="1"/>
          <p:nvPr/>
        </p:nvSpPr>
        <p:spPr>
          <a:xfrm>
            <a:off x="2632439" y="520300"/>
            <a:ext cx="7416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+mj-lt"/>
              </a:rPr>
              <a:t>«Раньше и теперь»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+mj-lt"/>
              </a:rPr>
              <a:t>Как узнать и сообщить о пожаре?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8C6550C-96DF-42C9-BA4B-840A215B1145}"/>
              </a:ext>
            </a:extLst>
          </p:cNvPr>
          <p:cNvCxnSpPr>
            <a:cxnSpLocks/>
          </p:cNvCxnSpPr>
          <p:nvPr/>
        </p:nvCxnSpPr>
        <p:spPr>
          <a:xfrm>
            <a:off x="6238240" y="2179396"/>
            <a:ext cx="0" cy="46786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A2225E-184E-40A6-8867-7851DDEAE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8" y="1874517"/>
            <a:ext cx="2755897" cy="21487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108792-529B-49B1-AAD9-DB49AFD08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55" y="1874517"/>
            <a:ext cx="2696845" cy="3517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F60C11-5427-4864-9A51-419D5AEDEE58}"/>
              </a:ext>
            </a:extLst>
          </p:cNvPr>
          <p:cNvSpPr txBox="1"/>
          <p:nvPr/>
        </p:nvSpPr>
        <p:spPr>
          <a:xfrm>
            <a:off x="1157241" y="4065954"/>
            <a:ext cx="1961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Пожарный колокол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89E25B-FFC1-4410-A318-27BD94AC6849}"/>
              </a:ext>
            </a:extLst>
          </p:cNvPr>
          <p:cNvSpPr txBox="1"/>
          <p:nvPr/>
        </p:nvSpPr>
        <p:spPr>
          <a:xfrm>
            <a:off x="4922521" y="3708400"/>
            <a:ext cx="45719" cy="1087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4D9E72-AFB6-40F8-86FD-1C205517F4CB}"/>
              </a:ext>
            </a:extLst>
          </p:cNvPr>
          <p:cNvSpPr txBox="1"/>
          <p:nvPr/>
        </p:nvSpPr>
        <p:spPr>
          <a:xfrm>
            <a:off x="3655379" y="5647418"/>
            <a:ext cx="2184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Пожарная рында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072673-F94E-49B5-BD16-FBC135AE57B1}"/>
              </a:ext>
            </a:extLst>
          </p:cNvPr>
          <p:cNvSpPr txBox="1"/>
          <p:nvPr/>
        </p:nvSpPr>
        <p:spPr>
          <a:xfrm>
            <a:off x="7345679" y="5257328"/>
            <a:ext cx="322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Позвонить по телефону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288A6F2C-82B7-4768-A6E1-AB437B7B08AC}"/>
              </a:ext>
            </a:extLst>
          </p:cNvPr>
          <p:cNvSpPr/>
          <p:nvPr/>
        </p:nvSpPr>
        <p:spPr>
          <a:xfrm>
            <a:off x="6431296" y="6272160"/>
            <a:ext cx="2783824" cy="436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Следующий</a:t>
            </a:r>
            <a:r>
              <a:rPr lang="ru-RU" dirty="0"/>
              <a:t> слайд</a:t>
            </a:r>
          </a:p>
        </p:txBody>
      </p:sp>
      <p:sp>
        <p:nvSpPr>
          <p:cNvPr id="4" name="Стрелка: влево 3">
            <a:extLst>
              <a:ext uri="{FF2B5EF4-FFF2-40B4-BE49-F238E27FC236}">
                <a16:creationId xmlns:a16="http://schemas.microsoft.com/office/drawing/2014/main" id="{60DC52FA-70FB-476E-AEA4-C924EBA3CAF0}"/>
              </a:ext>
            </a:extLst>
          </p:cNvPr>
          <p:cNvSpPr/>
          <p:nvPr/>
        </p:nvSpPr>
        <p:spPr>
          <a:xfrm>
            <a:off x="3083892" y="6272160"/>
            <a:ext cx="2755882" cy="408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Предыдущий </a:t>
            </a:r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0CEC1D-4164-481A-B67F-D82701026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48" y="262318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9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30EFD0-7596-406B-B845-81F38139F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3A6664E-BC94-0EE9-27A1-618D74403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11" y="1087406"/>
            <a:ext cx="2726841" cy="36525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F51F6-3C7A-1A2C-B518-4BD3039E3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740" y="457201"/>
            <a:ext cx="10062260" cy="141731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Одень пожарного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9BBFF87-B50E-096E-0978-51E9354F1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5556" l="9778" r="89778">
                        <a14:foregroundMark x1="53778" y1="7556" x2="53778" y2="7556"/>
                        <a14:foregroundMark x1="40889" y1="92889" x2="40889" y2="92889"/>
                        <a14:foregroundMark x1="59556" y1="94667" x2="59556" y2="94667"/>
                        <a14:foregroundMark x1="41333" y1="95556" x2="41333" y2="9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32" y="1874516"/>
            <a:ext cx="1825276" cy="2067995"/>
          </a:xfrm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33ED30EC-D72F-CEE2-1845-6A3E6FCCAC36}"/>
              </a:ext>
            </a:extLst>
          </p:cNvPr>
          <p:cNvSpPr/>
          <p:nvPr/>
        </p:nvSpPr>
        <p:spPr>
          <a:xfrm>
            <a:off x="6027932" y="6222380"/>
            <a:ext cx="2564779" cy="5129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Следующий</a:t>
            </a:r>
            <a:r>
              <a:rPr lang="ru-RU" dirty="0"/>
              <a:t> слайд</a:t>
            </a:r>
          </a:p>
        </p:txBody>
      </p:sp>
      <p:sp>
        <p:nvSpPr>
          <p:cNvPr id="7" name="Стрелка: влево 6">
            <a:extLst>
              <a:ext uri="{FF2B5EF4-FFF2-40B4-BE49-F238E27FC236}">
                <a16:creationId xmlns:a16="http://schemas.microsoft.com/office/drawing/2014/main" id="{FB4AB543-2993-838B-25B7-A4C788B01524}"/>
              </a:ext>
            </a:extLst>
          </p:cNvPr>
          <p:cNvSpPr/>
          <p:nvPr/>
        </p:nvSpPr>
        <p:spPr>
          <a:xfrm>
            <a:off x="3286086" y="6222380"/>
            <a:ext cx="2564779" cy="5129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Предыдущий</a:t>
            </a:r>
            <a:r>
              <a:rPr lang="ru-RU" dirty="0"/>
              <a:t> слайд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021605-991E-2BB5-9A19-B54DA119E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1" b="97525" l="3200" r="97600">
                        <a14:foregroundMark x1="30000" y1="31188" x2="36400" y2="60396"/>
                        <a14:foregroundMark x1="21200" y1="19307" x2="3200" y2="16337"/>
                        <a14:foregroundMark x1="16000" y1="5941" x2="16000" y2="5941"/>
                        <a14:foregroundMark x1="71600" y1="61386" x2="71600" y2="61386"/>
                        <a14:foregroundMark x1="84400" y1="34158" x2="84400" y2="34158"/>
                        <a14:foregroundMark x1="91600" y1="38119" x2="91600" y2="38119"/>
                        <a14:foregroundMark x1="94800" y1="53960" x2="94800" y2="53960"/>
                        <a14:foregroundMark x1="76400" y1="93564" x2="76400" y2="93564"/>
                        <a14:foregroundMark x1="81200" y1="97525" x2="81200" y2="97525"/>
                        <a14:foregroundMark x1="97600" y1="40099" x2="97600" y2="40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651" y="1289579"/>
            <a:ext cx="2220588" cy="17942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B51D1A5-ED6A-5C8D-95C5-A959EE019E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69" b="92386" l="3516" r="97266">
                        <a14:foregroundMark x1="45313" y1="9645" x2="45313" y2="9645"/>
                        <a14:foregroundMark x1="92969" y1="44670" x2="92969" y2="44670"/>
                        <a14:foregroundMark x1="6250" y1="84772" x2="6250" y2="84772"/>
                        <a14:foregroundMark x1="34766" y1="93401" x2="34766" y2="93401"/>
                        <a14:foregroundMark x1="43359" y1="4569" x2="43359" y2="4569"/>
                        <a14:foregroundMark x1="3516" y1="87310" x2="3516" y2="87310"/>
                        <a14:foregroundMark x1="97266" y1="37563" x2="97266" y2="37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11" y="4630146"/>
            <a:ext cx="2213997" cy="15827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A95081-94BB-44A3-B1C8-E431B3288B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52" y="4535423"/>
            <a:ext cx="1865376" cy="18653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B2EA08-E319-4224-97AA-04F2FAF9ED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8340" y1="35649" x2="24215" y2="58492"/>
                        <a14:foregroundMark x1="17866" y1="46415" x2="27944" y2="44273"/>
                        <a14:foregroundMark x1="26585" y1="36729" x2="27837" y2="41963"/>
                        <a14:foregroundMark x1="17962" y1="54136" x2="20946" y2="59587"/>
                        <a14:foregroundMark x1="28979" y1="53261" x2="26444" y2="57714"/>
                        <a14:foregroundMark x1="24000" y1="58714" x2="28778" y2="58143"/>
                        <a14:backgroundMark x1="46556" y1="42857" x2="76000" y2="58857"/>
                        <a14:backgroundMark x1="30222" y1="32143" x2="30778" y2="44143"/>
                        <a14:backgroundMark x1="30778" y1="44143" x2="35222" y2="52571"/>
                        <a14:backgroundMark x1="11000" y1="34429" x2="20667" y2="32286"/>
                        <a14:backgroundMark x1="20667" y1="32286" x2="28778" y2="33857"/>
                        <a14:backgroundMark x1="14889" y1="35000" x2="15222" y2="61857"/>
                        <a14:backgroundMark x1="27521" y1="60830" x2="29889" y2="60429"/>
                        <a14:backgroundMark x1="19778" y1="62143" x2="22623" y2="61661"/>
                        <a14:backgroundMark x1="29889" y1="60429" x2="33222" y2="60714"/>
                        <a14:backgroundMark x1="32444" y1="45714" x2="36000" y2="41857"/>
                        <a14:backgroundMark x1="29667" y1="28143" x2="23222" y2="30286"/>
                        <a14:backgroundMark x1="15889" y1="26000" x2="19333" y2="29429"/>
                        <a14:backgroundMark x1="10778" y1="30714" x2="14667" y2="30000"/>
                        <a14:backgroundMark x1="21444" y1="25000" x2="23667" y2="25714"/>
                        <a14:backgroundMark x1="35000" y1="36000" x2="32222" y2="41571"/>
                        <a14:backgroundMark x1="7333" y1="46286" x2="13333" y2="45286"/>
                        <a14:backgroundMark x1="28333" y1="44143" x2="30222" y2="50000"/>
                        <a14:backgroundMark x1="33889" y1="54143" x2="34778" y2="54429"/>
                        <a14:backgroundMark x1="29444" y1="62857" x2="24222" y2="66857"/>
                        <a14:backgroundMark x1="20667" y1="61571" x2="17444" y2="63143"/>
                        <a14:backgroundMark x1="13778" y1="53143" x2="6667" y2="55286"/>
                        <a14:backgroundMark x1="8000" y1="43429" x2="11667" y2="40429"/>
                        <a14:backgroundMark x1="9000" y1="50286" x2="11222" y2="48857"/>
                        <a14:backgroundMark x1="18000" y1="25000" x2="32667" y2="31857"/>
                        <a14:backgroundMark x1="36667" y1="43857" x2="34333" y2="57571"/>
                        <a14:backgroundMark x1="28333" y1="47286" x2="29889" y2="52857"/>
                        <a14:backgroundMark x1="17444" y1="61857" x2="15222" y2="62286"/>
                        <a14:backgroundMark x1="9000" y1="38714" x2="10778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024" y="3774186"/>
            <a:ext cx="4903952" cy="39945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8A3E20-CEE6-4204-99D6-7780C5754F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6714" l="10000" r="90000">
                        <a14:foregroundMark x1="45071" y1="97143" x2="45194" y2="97320"/>
                        <a14:foregroundMark x1="47558" y1="72830" x2="56333" y2="88143"/>
                        <a14:foregroundMark x1="56333" y1="88143" x2="56333" y2="88143"/>
                        <a14:foregroundMark x1="49286" y1="86641" x2="57539" y2="82367"/>
                        <a14:foregroundMark x1="57333" y1="77714" x2="57333" y2="77714"/>
                        <a14:foregroundMark x1="57333" y1="77714" x2="57333" y2="77714"/>
                        <a14:foregroundMark x1="57222" y1="76143" x2="57222" y2="76143"/>
                        <a14:foregroundMark x1="52889" y1="92714" x2="52889" y2="92714"/>
                        <a14:foregroundMark x1="52556" y1="92143" x2="52556" y2="92143"/>
                        <a14:foregroundMark x1="44953" y1="79000" x2="44925" y2="79744"/>
                        <a14:foregroundMark x1="45139" y1="74064" x2="44953" y2="79000"/>
                        <a14:foregroundMark x1="47587" y1="87828" x2="48667" y2="96714"/>
                        <a14:backgroundMark x1="42444" y1="72857" x2="49444" y2="69286"/>
                        <a14:backgroundMark x1="49444" y1="69286" x2="56333" y2="70143"/>
                        <a14:backgroundMark x1="56333" y1="70143" x2="62111" y2="69714"/>
                        <a14:backgroundMark x1="61556" y1="72857" x2="59333" y2="83000"/>
                        <a14:backgroundMark x1="59333" y1="83000" x2="60111" y2="90571"/>
                        <a14:backgroundMark x1="46556" y1="96714" x2="53556" y2="98714"/>
                        <a14:backgroundMark x1="53556" y1="98714" x2="55556" y2="98286"/>
                        <a14:backgroundMark x1="58667" y1="92000" x2="58000" y2="95429"/>
                        <a14:backgroundMark x1="37556" y1="70143" x2="42333" y2="72571"/>
                        <a14:backgroundMark x1="50000" y1="64000" x2="52444" y2="72000"/>
                        <a14:backgroundMark x1="62111" y1="75857" x2="68556" y2="79143"/>
                        <a14:backgroundMark x1="68556" y1="79143" x2="68444" y2="79143"/>
                        <a14:backgroundMark x1="43556" y1="64143" x2="46556" y2="66857"/>
                        <a14:backgroundMark x1="56889" y1="64286" x2="54667" y2="67286"/>
                        <a14:backgroundMark x1="48778" y1="46143" x2="50111" y2="46571"/>
                        <a14:backgroundMark x1="46889" y1="44000" x2="58889" y2="44000"/>
                        <a14:backgroundMark x1="40778" y1="83286" x2="39333" y2="85714"/>
                        <a14:backgroundMark x1="42889" y1="90714" x2="42000" y2="97000"/>
                        <a14:backgroundMark x1="39333" y1="81000" x2="40667" y2="79571"/>
                        <a14:backgroundMark x1="62778" y1="72000" x2="61222" y2="73571"/>
                        <a14:backgroundMark x1="62778" y1="81000" x2="63778" y2="82143"/>
                        <a14:backgroundMark x1="58889" y1="91429" x2="60556" y2="93286"/>
                        <a14:backgroundMark x1="57000" y1="96000" x2="58000" y2="96000"/>
                        <a14:backgroundMark x1="36667" y1="77857" x2="40333" y2="77286"/>
                        <a14:backgroundMark x1="40111" y1="86857" x2="41000" y2="89429"/>
                        <a14:backgroundMark x1="42333" y1="79143" x2="40111" y2="82429"/>
                        <a14:backgroundMark x1="42667" y1="69143" x2="42667" y2="69143"/>
                        <a14:backgroundMark x1="43111" y1="68571" x2="43111" y2="68571"/>
                        <a14:backgroundMark x1="41111" y1="68143" x2="42444" y2="68429"/>
                        <a14:backgroundMark x1="41889" y1="68571" x2="44333" y2="69000"/>
                        <a14:backgroundMark x1="62444" y1="81714" x2="64000" y2="80000"/>
                        <a14:backgroundMark x1="56444" y1="95000" x2="57778" y2="96143"/>
                        <a14:backgroundMark x1="45333" y1="98571" x2="46222" y2="96429"/>
                        <a14:backgroundMark x1="39889" y1="90714" x2="42000" y2="90000"/>
                        <a14:backgroundMark x1="39667" y1="83571" x2="40667" y2="83000"/>
                        <a14:backgroundMark x1="45000" y1="98000" x2="45444" y2="96714"/>
                        <a14:backgroundMark x1="44444" y1="80286" x2="45778" y2="81714"/>
                        <a14:backgroundMark x1="46111" y1="84000" x2="46111" y2="84000"/>
                        <a14:backgroundMark x1="45333" y1="81857" x2="46667" y2="88143"/>
                        <a14:backgroundMark x1="45000" y1="79000" x2="45000" y2="79000"/>
                        <a14:backgroundMark x1="45000" y1="97714" x2="45667" y2="97286"/>
                        <a14:backgroundMark x1="45667" y1="97143" x2="45667" y2="97143"/>
                        <a14:backgroundMark x1="45667" y1="97000" x2="45667" y2="97000"/>
                        <a14:backgroundMark x1="45667" y1="97000" x2="45667" y2="97000"/>
                        <a14:backgroundMark x1="45222" y1="96714" x2="45222" y2="96714"/>
                        <a14:backgroundMark x1="45222" y1="96714" x2="45222" y2="9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09" y="122664"/>
            <a:ext cx="6743742" cy="491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8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139 L -0.00273 0.00139 C 0.00586 -0.02014 -0.00169 -0.00046 0.003 -0.01504 C 0.00352 -0.01666 0.0043 -0.01782 0.00469 -0.01944 C 0.00547 -0.02222 0.00573 -0.02546 0.00638 -0.02847 C 0.0069 -0.03078 0.00742 -0.03333 0.00807 -0.03588 C 0.00938 -0.04074 0.01146 -0.04514 0.01224 -0.05069 C 0.0125 -0.05254 0.0125 -0.05463 0.01302 -0.05648 C 0.01693 -0.07014 0.01497 -0.06111 0.01888 -0.06991 C 0.02005 -0.07268 0.02083 -0.07616 0.02214 -0.0787 C 0.03425 -0.10023 0.01771 -0.07014 0.028 -0.09051 C 0.02956 -0.09375 0.03177 -0.09606 0.03307 -0.09953 C 0.03359 -0.10092 0.03398 -0.10254 0.03464 -0.10393 C 0.0362 -0.10694 0.03802 -0.10995 0.03971 -0.11273 L 0.04219 -0.11736 C 0.04297 -0.11875 0.04375 -0.1206 0.04466 -0.12176 L 0.04974 -0.12754 C 0.05026 -0.12916 0.05052 -0.13102 0.0513 -0.13217 C 0.05807 -0.14166 0.04909 -0.12268 0.05638 -0.13796 C 0.05872 -0.14305 0.05755 -0.14305 0.06055 -0.14838 C 0.0612 -0.14953 0.06224 -0.15023 0.06302 -0.15139 C 0.07031 -0.16041 0.06302 -0.15185 0.06888 -0.15879 C 0.0694 -0.16018 0.06979 -0.16203 0.07057 -0.16319 C 0.07122 -0.16412 0.07227 -0.16389 0.07305 -0.16458 C 0.07422 -0.16597 0.07526 -0.16759 0.0763 -0.16921 C 0.07813 -0.1787 0.07565 -0.16921 0.07969 -0.175 C 0.08047 -0.17616 0.08073 -0.17801 0.08138 -0.1794 C 0.08216 -0.18102 0.08307 -0.18241 0.08385 -0.18403 C 0.08477 -0.18588 0.08542 -0.18796 0.08633 -0.18981 C 0.08789 -0.19305 0.08997 -0.19537 0.09141 -0.19884 C 0.09219 -0.20069 0.09284 -0.20301 0.09388 -0.20463 C 0.09479 -0.20648 0.09622 -0.20741 0.09714 -0.20903 C 0.09792 -0.21041 0.09818 -0.21227 0.09883 -0.21366 C 0.10065 -0.21713 0.10339 -0.21944 0.10469 -0.22384 C 0.10677 -0.23125 0.10521 -0.22916 0.10885 -0.23125 C 0.11055 -0.23426 0.1125 -0.2368 0.1138 -0.24028 C 0.11458 -0.24213 0.11719 -0.24953 0.11797 -0.25069 C 0.11862 -0.25162 0.11966 -0.25162 0.12044 -0.25208 C 0.12591 -0.26643 0.11576 -0.24004 0.12721 -0.26551 C 0.1375 -0.28819 0.12435 -0.26041 0.13385 -0.27731 C 0.13477 -0.27893 0.13529 -0.28148 0.13633 -0.2831 C 0.13698 -0.28449 0.13802 -0.28495 0.1388 -0.28611 C 0.14089 -0.28935 0.1431 -0.29236 0.14466 -0.29653 C 0.14688 -0.30254 0.14544 -0.3 0.14883 -0.30393 C 0.14909 -0.30532 0.14909 -0.30717 0.14961 -0.30833 C 0.15026 -0.30972 0.15143 -0.31018 0.15221 -0.31134 C 0.15313 -0.31273 0.15378 -0.31435 0.15469 -0.31574 C 0.15547 -0.3169 0.15651 -0.31736 0.15716 -0.31875 C 0.16497 -0.33264 0.15417 -0.31736 0.16302 -0.32916 C 0.16589 -0.33958 0.16302 -0.33102 0.16797 -0.34097 C 0.17175 -0.34861 0.16875 -0.34583 0.17305 -0.34838 C 0.175 -0.35903 0.17214 -0.34606 0.1763 -0.35717 C 0.17682 -0.35856 0.17669 -0.36041 0.17721 -0.3618 C 0.17787 -0.36342 0.17891 -0.36458 0.17969 -0.3662 C 0.18086 -0.36898 0.1819 -0.37199 0.18294 -0.375 L 0.18633 -0.38403 C 0.18685 -0.38541 0.1875 -0.3868 0.18802 -0.38842 C 0.18854 -0.39028 0.18919 -0.39236 0.18971 -0.39421 C 0.19167 -0.40254 0.18893 -0.39491 0.19219 -0.40463 C 0.1931 -0.40764 0.19518 -0.4125 0.19635 -0.41504 C 0.19662 -0.41643 0.19662 -0.41828 0.19714 -0.41944 C 0.2 -0.42708 0.20078 -0.42106 0.203 -0.43287 C 0.20326 -0.43426 0.20339 -0.43588 0.20378 -0.43727 C 0.20534 -0.44259 0.20833 -0.44676 0.21042 -0.45069 L 0.2155 -0.45949 C 0.21628 -0.46088 0.21706 -0.46273 0.21797 -0.46389 L 0.22044 -0.4669 C 0.22487 -0.4787 0.21914 -0.46435 0.22461 -0.4743 C 0.22839 -0.48102 0.22396 -0.47731 0.22878 -0.48032 C 0.23607 -0.49328 0.22682 -0.47731 0.23385 -0.48773 C 0.23672 -0.4919 0.23711 -0.4956 0.24128 -0.49791 C 0.24219 -0.49838 0.2431 -0.49861 0.24375 -0.49953 C 0.24557 -0.50116 0.24883 -0.50532 0.24883 -0.50532 C 0.25208 -0.51412 0.24844 -0.50648 0.25378 -0.51134 C 0.2556 -0.51296 0.25716 -0.51528 0.25885 -0.51736 C 0.26471 -0.5243 0.25742 -0.51551 0.26458 -0.52477 C 0.2655 -0.52569 0.26628 -0.52685 0.26719 -0.52754 C 0.26875 -0.52893 0.27044 -0.52963 0.27214 -0.53055 C 0.27396 -0.53171 0.27604 -0.5331 0.278 -0.53356 C 0.28477 -0.53541 0.28503 -0.53495 0.29128 -0.53495 L 0.29219 -0.53495 " pathEditMode="relative" ptsTypes="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31 0.03055 L -0.09831 0.03055 C -0.1013 0.02847 -0.10404 0.02615 -0.10703 0.0243 C -0.10977 0.02268 -0.11393 0.02199 -0.11654 0.02129 C -0.12656 0.01041 -0.11328 0.02384 -0.12943 0.01203 C -0.1487 -0.00209 -0.1332 0.00787 -0.14401 -0.00186 C -0.14609 -0.00348 -0.1487 -0.0051 -0.15091 -0.00625 C -0.15781 -0.02269 -0.14896 -0.00278 -0.15703 -0.01713 C -0.15794 -0.01899 -0.15846 -0.02153 -0.15964 -0.02315 C -0.1694 -0.03681 -0.16029 -0.01852 -0.16901 -0.03403 C -0.17005 -0.03565 -0.17057 -0.03843 -0.17161 -0.04005 C -0.17799 -0.05024 -0.17578 -0.0426 -0.18281 -0.05232 C -0.19818 -0.07385 -0.18021 -0.05417 -0.19492 -0.06922 C -0.19635 -0.07223 -0.19753 -0.0757 -0.19922 -0.07848 C -0.20156 -0.08241 -0.20521 -0.08426 -0.20703 -0.08913 C -0.21133 -0.1007 -0.20859 -0.09653 -0.21471 -0.10301 C -0.21732 -0.10996 -0.21862 -0.11459 -0.22253 -0.11968 C -0.22435 -0.12223 -0.22669 -0.12338 -0.22852 -0.12593 C -0.23047 -0.12848 -0.2319 -0.13241 -0.23372 -0.13519 C -0.23555 -0.13797 -0.23776 -0.14005 -0.23971 -0.14283 C -0.24401 -0.14862 -0.25326 -0.16459 -0.25703 -0.16737 L -0.26133 -0.17038 C -0.26289 -0.17315 -0.26432 -0.17639 -0.26641 -0.17801 C -0.26758 -0.17894 -0.26875 -0.17894 -0.26992 -0.17963 C -0.27161 -0.18056 -0.27331 -0.18218 -0.27513 -0.18264 C -0.27682 -0.18311 -0.27852 -0.18334 -0.28021 -0.18426 C -0.28203 -0.18496 -0.28385 -0.18542 -0.28542 -0.18727 C -0.28633 -0.1882 -0.28698 -0.18959 -0.28802 -0.19028 C -0.29049 -0.1919 -0.29609 -0.19375 -0.29922 -0.19491 C -0.30065 -0.19584 -0.30208 -0.19676 -0.30352 -0.19792 C -0.30508 -0.19931 -0.30638 -0.20093 -0.30781 -0.20255 C -0.30872 -0.20348 -0.30951 -0.20487 -0.31042 -0.20556 C -0.3112 -0.20625 -0.31211 -0.20672 -0.31302 -0.20718 C -0.31576 -0.22639 -0.31302 -0.20255 -0.31302 -0.21783 C -0.31302 -0.22524 -0.31315 -0.23195 -0.31562 -0.23774 C -0.31628 -0.23959 -0.31745 -0.24075 -0.31823 -0.24237 C -0.32018 -0.24653 -0.31966 -0.24815 -0.32253 -0.25163 C -0.32318 -0.25255 -0.325 -0.25301 -0.325 -0.25301 L -0.325 -0.25301 " pathEditMode="relative" ptsTypes="AAAAAAAAAAAAAAAAAAAAAAAAAAAAAAA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0.01112 L 0.00924 0.01112 C 0.01849 0.02269 0.01445 0.01968 0.02044 0.02315 C 0.02265 0.02639 0.02474 0.0301 0.02734 0.03241 C 0.02942 0.03426 0.03151 0.03588 0.03333 0.03866 C 0.03424 0.04005 0.03489 0.0419 0.03593 0.04306 C 0.03672 0.04399 0.03763 0.04422 0.03854 0.04468 C 0.03997 0.04561 0.0414 0.04676 0.04284 0.04769 C 0.04336 0.04931 0.04362 0.05139 0.04453 0.05232 C 0.04661 0.0551 0.04922 0.05602 0.05143 0.05857 C 0.05364 0.06112 0.05481 0.06297 0.05742 0.06459 C 0.06002 0.06644 0.06523 0.06922 0.06523 0.06922 C 0.06601 0.07014 0.06679 0.07153 0.06784 0.07223 C 0.06888 0.07315 0.07018 0.07269 0.07122 0.07385 C 0.07226 0.075 0.07278 0.07732 0.07382 0.07848 C 0.07461 0.0794 0.07552 0.0794 0.07643 0.07987 C 0.08385 0.08565 0.07643 0.08102 0.08242 0.08449 C 0.08333 0.08565 0.08411 0.08681 0.08502 0.0875 C 0.08606 0.08843 0.0875 0.0882 0.08854 0.08912 C 0.0901 0.09074 0.09114 0.09375 0.09284 0.09537 C 0.09414 0.09653 0.0957 0.09607 0.09713 0.09676 C 0.09791 0.09723 0.09882 0.09769 0.09974 0.09838 C 0.10065 0.09908 0.1013 0.1007 0.10221 0.10139 C 0.10455 0.10278 0.1069 0.10348 0.10911 0.1044 L 0.11263 0.10602 C 0.11823 0.11088 0.11484 0.10857 0.12291 0.11204 C 0.12409 0.11274 0.12526 0.11297 0.12643 0.11366 C 0.12942 0.11551 0.12968 0.11574 0.13333 0.11667 C 0.13593 0.11737 0.13854 0.1176 0.14101 0.11829 C 0.14505 0.11922 0.14909 0.12037 0.15312 0.1213 L 0.15911 0.12292 C 0.16119 0.12338 0.16328 0.12362 0.16523 0.12431 C 0.1664 0.125 0.16744 0.12524 0.16862 0.12593 C 0.17083 0.12709 0.17474 0.12987 0.17721 0.13056 C 0.18007 0.13125 0.18307 0.13149 0.18593 0.13195 C 0.1914 0.13542 0.18567 0.13218 0.19531 0.13519 C 0.19648 0.13542 0.19765 0.13612 0.19882 0.13658 C 0.20169 0.13774 0.20742 0.13982 0.20742 0.13982 C 0.21289 0.13912 0.21836 0.13889 0.22382 0.1382 C 0.22578 0.13797 0.22786 0.13681 0.22981 0.13658 C 0.23646 0.13588 0.2431 0.13565 0.24961 0.13519 L 0.25833 0.13357 C 0.26093 0.13311 0.26341 0.13241 0.26601 0.13195 C 0.27317 0.13125 0.28047 0.13102 0.28763 0.13056 C 0.28815 0.12894 0.28854 0.12732 0.28932 0.12593 C 0.29075 0.12338 0.29375 0.1213 0.29531 0.11968 C 0.29622 0.11899 0.29713 0.11783 0.29791 0.11667 C 0.29882 0.11528 0.29948 0.11343 0.30052 0.11204 C 0.30651 0.1051 0.30117 0.11412 0.3039 0.10903 L 0.3039 0.10764 " pathEditMode="relative" ptsTypes="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27268 L 0.00391 0.27291 L -0.00391 0.26944 C -0.00508 0.26898 -0.00625 0.26875 -0.00742 0.26805 C -0.00977 0.2662 -0.01198 0.26388 -0.01432 0.2618 L -0.01771 0.25879 C -0.01823 0.25717 -0.01862 0.25532 -0.0194 0.25416 C -0.02018 0.25324 -0.02122 0.25347 -0.02201 0.25254 C -0.03073 0.2449 -0.01745 0.25463 -0.02812 0.24652 C -0.02891 0.24583 -0.02982 0.2456 -0.0306 0.2449 C -0.03216 0.24375 -0.03346 0.24166 -0.0349 0.24027 C -0.03659 0.23912 -0.03841 0.23842 -0.0401 0.23726 C -0.04154 0.23634 -0.0431 0.23541 -0.0444 0.23426 C -0.0474 0.23194 -0.05013 0.2287 -0.05312 0.22662 C -0.0582 0.22291 -0.05586 0.2243 -0.06003 0.22199 C -0.06107 0.22037 -0.06211 0.21875 -0.06341 0.21736 C -0.06419 0.21666 -0.0651 0.21643 -0.06602 0.21597 C -0.06745 0.21481 -0.06888 0.21388 -0.07031 0.21273 C -0.07604 0.2081 -0.07135 0.21088 -0.07721 0.2081 C -0.07799 0.20717 -0.08203 0.20162 -0.0832 0.20046 C -0.08411 0.19976 -0.08503 0.19953 -0.08581 0.19907 C -0.09219 0.19421 -0.08633 0.19722 -0.09271 0.19444 C -0.0944 0.19236 -0.09622 0.19027 -0.09792 0.18819 C -0.09909 0.1868 -0.10013 0.18495 -0.1013 0.18356 C -0.10208 0.18287 -0.10312 0.18263 -0.10391 0.18217 C -0.10534 0.18125 -0.1069 0.18032 -0.1082 0.17916 C -0.11068 0.17685 -0.11289 0.17407 -0.1151 0.17152 C -0.11602 0.17037 -0.1168 0.16921 -0.11771 0.16828 C -0.11914 0.16713 -0.1207 0.16666 -0.12201 0.16527 C -0.12331 0.16412 -0.12422 0.16203 -0.12552 0.16064 C -0.12826 0.15787 -0.13151 0.15648 -0.13411 0.15301 C -0.13529 0.15138 -0.13659 0.15023 -0.1375 0.14838 C -0.13828 0.14722 -0.13841 0.1449 -0.13932 0.14375 C -0.14141 0.1412 -0.14414 0.14051 -0.14622 0.13773 C -0.1474 0.13611 -0.14844 0.13449 -0.14961 0.1331 C -0.15052 0.13194 -0.15143 0.13125 -0.15221 0.13009 C -0.15312 0.1287 -0.15378 0.12662 -0.15482 0.12546 C -0.15586 0.12407 -0.15716 0.12361 -0.1582 0.12245 C -0.16419 0.11574 -0.15924 0.11921 -0.16432 0.1162 C -0.1651 0.11527 -0.16602 0.11412 -0.16693 0.11319 C -0.16953 0.11041 -0.17214 0.10902 -0.17461 0.10555 C -0.18359 0.09236 -0.17578 0.09907 -0.18411 0.09328 C -0.18503 0.09166 -0.18581 0.09004 -0.18672 0.08865 C -0.1875 0.0875 -0.18841 0.08657 -0.18932 0.08564 C -0.19219 0.0824 -0.19518 0.07986 -0.19792 0.07638 C -0.19909 0.07476 -0.20026 0.07338 -0.2013 0.07176 C -0.20599 0.06481 -0.20195 0.06805 -0.20911 0.06111 C -0.21341 0.05671 -0.21003 0.06296 -0.21432 0.05648 C -0.21549 0.05463 -0.21654 0.05208 -0.21771 0.05023 C -0.2194 0.04814 -0.22148 0.04676 -0.22292 0.04421 C -0.23047 0.03078 -0.22083 0.04722 -0.22812 0.03657 C -0.22904 0.03518 -0.22969 0.03333 -0.23073 0.03194 C -0.23203 0.03009 -0.23359 0.02916 -0.23503 0.02731 C -0.23685 0.025 -0.23828 0.02199 -0.2401 0.01967 C -0.24128 0.01828 -0.24258 0.01782 -0.24362 0.01666 C -0.24622 0.01365 -0.24883 0.01064 -0.25143 0.0074 C -0.25247 0.00578 -0.25365 0.00416 -0.25482 0.00277 C -0.25586 0.00162 -0.25716 0.00092 -0.2582 -0.00024 C -0.25911 -0.00116 -0.2599 -0.00232 -0.26081 -0.00324 C -0.26198 -0.0044 -0.26315 -0.0051 -0.26432 -0.00649 C -0.26549 -0.00764 -0.26654 -0.00973 -0.26771 -0.01088 C -0.27031 -0.01389 -0.27266 -0.01482 -0.27552 -0.01713 C -0.27669 -0.01806 -0.27786 -0.01922 -0.27891 -0.02014 C -0.28242 -0.02917 -0.27852 -0.02084 -0.28411 -0.02778 C -0.28516 -0.02917 -0.28568 -0.03125 -0.28672 -0.03241 C -0.28776 -0.0338 -0.28906 -0.03426 -0.29023 -0.03542 C -0.29193 -0.0375 -0.29388 -0.03912 -0.29531 -0.04167 C -0.29622 -0.04306 -0.29687 -0.04491 -0.29792 -0.0463 C -0.29896 -0.04746 -0.30026 -0.04815 -0.30143 -0.04931 C -0.3026 -0.0507 -0.30365 -0.05232 -0.30482 -0.05394 C -0.30573 -0.05487 -0.30651 -0.05579 -0.30742 -0.05695 C -0.30859 -0.05834 -0.30964 -0.06019 -0.31081 -0.06158 C -0.31458 -0.06551 -0.31523 -0.06574 -0.31862 -0.0676 C -0.31953 -0.06922 -0.32018 -0.07107 -0.32122 -0.07223 C -0.32448 -0.07616 -0.32826 -0.07917 -0.33151 -0.08311 C -0.33242 -0.08403 -0.3332 -0.08519 -0.33411 -0.08612 C -0.33529 -0.08727 -0.33646 -0.08797 -0.33763 -0.08912 C -0.34102 -0.0926 -0.33997 -0.0926 -0.34362 -0.09676 C -0.34401 -0.09723 -0.35286 -0.10718 -0.35573 -0.10903 C -0.35677 -0.10973 -0.35794 -0.11019 -0.35911 -0.11065 C -0.36146 -0.11366 -0.36419 -0.1176 -0.36693 -0.11968 C -0.36797 -0.12061 -0.36914 -0.12084 -0.37031 -0.1213 C -0.37214 -0.12338 -0.37357 -0.12662 -0.37552 -0.12755 C -0.37786 -0.12848 -0.38021 -0.12917 -0.38242 -0.13056 C -0.38333 -0.13102 -0.38424 -0.13125 -0.38503 -0.13195 C -0.38711 -0.1338 -0.38893 -0.13635 -0.39102 -0.1382 C -0.39297 -0.13982 -0.39518 -0.14098 -0.39714 -0.14283 C -0.39805 -0.14352 -0.3987 -0.14491 -0.39961 -0.14584 C -0.40169 -0.14769 -0.4043 -0.14908 -0.40651 -0.15047 C -0.40768 -0.15209 -0.40872 -0.15371 -0.41003 -0.1551 C -0.41081 -0.15579 -0.41198 -0.15533 -0.41263 -0.15649 C -0.41367 -0.15834 -0.41341 -0.16181 -0.41341 -0.16412 L -0.41263 -0.16412 " pathEditMode="relative" rAng="0" ptsTypes="AAAAAAAAAAAAAAAAAAAAAAAAAAAAAAAAAAAAA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-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88A93-D1DC-4058-B232-970870C7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95EE88-E641-4127-93CD-66F464042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5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B7B1-672D-4CE7-BC76-55D2741B7896}"/>
              </a:ext>
            </a:extLst>
          </p:cNvPr>
          <p:cNvSpPr txBox="1"/>
          <p:nvPr/>
        </p:nvSpPr>
        <p:spPr>
          <a:xfrm>
            <a:off x="3083560" y="284480"/>
            <a:ext cx="61671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+mj-lt"/>
              </a:rPr>
              <a:t>«Раньше и теперь»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+mj-lt"/>
              </a:rPr>
              <a:t>Как пожарным добраться до пожара?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E360702-D060-4636-A3F6-9C737113992C}"/>
              </a:ext>
            </a:extLst>
          </p:cNvPr>
          <p:cNvCxnSpPr/>
          <p:nvPr/>
        </p:nvCxnSpPr>
        <p:spPr>
          <a:xfrm>
            <a:off x="6167120" y="1874517"/>
            <a:ext cx="0" cy="4328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127140-BC4E-4915-AA4A-0CF3DF8A1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52" y="2391172"/>
            <a:ext cx="2466975" cy="18478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C47ED4-CFED-43F1-B1F1-78785C42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17" y="1864907"/>
            <a:ext cx="3016889" cy="18151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C18DEC-3E06-42DE-B8AB-3D77B69B3DE8}"/>
              </a:ext>
            </a:extLst>
          </p:cNvPr>
          <p:cNvSpPr txBox="1"/>
          <p:nvPr/>
        </p:nvSpPr>
        <p:spPr>
          <a:xfrm>
            <a:off x="1430035" y="4592320"/>
            <a:ext cx="3999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На телегу, на которой уже была установлена бочка с водой, садились пожарные и, погоняя лошадей, ехали к месту пожара.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AF369-B8F3-4A7D-A7CD-C02D774425BD}"/>
              </a:ext>
            </a:extLst>
          </p:cNvPr>
          <p:cNvSpPr txBox="1"/>
          <p:nvPr/>
        </p:nvSpPr>
        <p:spPr>
          <a:xfrm>
            <a:off x="10129520" y="1874517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807AD92-539D-4530-9558-DED48FED2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66" y="4191030"/>
            <a:ext cx="2992006" cy="19934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FF23051-C4FF-41D7-8B53-89BCE1B1452C}"/>
              </a:ext>
            </a:extLst>
          </p:cNvPr>
          <p:cNvSpPr txBox="1"/>
          <p:nvPr/>
        </p:nvSpPr>
        <p:spPr>
          <a:xfrm>
            <a:off x="6461761" y="6204188"/>
            <a:ext cx="266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На пожарном самолете</a:t>
            </a:r>
            <a:r>
              <a:rPr lang="ru-RU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02F98B-756B-46AA-8444-9337B7E7CAA9}"/>
              </a:ext>
            </a:extLst>
          </p:cNvPr>
          <p:cNvSpPr txBox="1"/>
          <p:nvPr/>
        </p:nvSpPr>
        <p:spPr>
          <a:xfrm>
            <a:off x="6461760" y="3749626"/>
            <a:ext cx="299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На пожарной машине.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6DF69C9-9CE8-456B-887D-BF1AF82D5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16" y="4202100"/>
            <a:ext cx="2772383" cy="19823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1CB2B4-7436-467D-8E1C-4FE6719CDD0A}"/>
              </a:ext>
            </a:extLst>
          </p:cNvPr>
          <p:cNvSpPr txBox="1"/>
          <p:nvPr/>
        </p:nvSpPr>
        <p:spPr>
          <a:xfrm>
            <a:off x="9276106" y="6267595"/>
            <a:ext cx="274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На пожарном вертолете.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C6F8E2D-8F59-4CBC-8046-27C3A657C5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055" y="1896379"/>
            <a:ext cx="2562225" cy="17811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51F75DE-5EA9-4F60-BDB9-49529D704613}"/>
              </a:ext>
            </a:extLst>
          </p:cNvPr>
          <p:cNvSpPr txBox="1"/>
          <p:nvPr/>
        </p:nvSpPr>
        <p:spPr>
          <a:xfrm>
            <a:off x="9452940" y="3735981"/>
            <a:ext cx="2444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На пожарном поезде.</a:t>
            </a:r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6565F204-A476-45D3-9A6A-2EE9D40422E0}"/>
              </a:ext>
            </a:extLst>
          </p:cNvPr>
          <p:cNvSpPr/>
          <p:nvPr/>
        </p:nvSpPr>
        <p:spPr>
          <a:xfrm>
            <a:off x="3200400" y="6465455"/>
            <a:ext cx="2661916" cy="369332"/>
          </a:xfrm>
          <a:prstGeom prst="leftArrow">
            <a:avLst>
              <a:gd name="adj1" fmla="val 50000"/>
              <a:gd name="adj2" fmla="val 307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Предыдущий </a:t>
            </a:r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трелка: вправо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5C3570-B12D-4FB3-A836-43D23A97BEB0}"/>
              </a:ext>
            </a:extLst>
          </p:cNvPr>
          <p:cNvSpPr/>
          <p:nvPr/>
        </p:nvSpPr>
        <p:spPr>
          <a:xfrm>
            <a:off x="6150371" y="6435471"/>
            <a:ext cx="2492213" cy="377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94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987F8A-B064-4E68-BE3A-9C42C1660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AAAF9-1536-B7DD-B896-4C76EDCFC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568711"/>
            <a:ext cx="10178322" cy="1305805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Пожарный щит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3BA5898-6C76-B6B6-F0F1-2FF44990E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44" y="1683834"/>
            <a:ext cx="5642517" cy="3299651"/>
          </a:xfrm>
        </p:spPr>
      </p:pic>
      <p:sp>
        <p:nvSpPr>
          <p:cNvPr id="4" name="Стрелка: влево 3">
            <a:extLst>
              <a:ext uri="{FF2B5EF4-FFF2-40B4-BE49-F238E27FC236}">
                <a16:creationId xmlns:a16="http://schemas.microsoft.com/office/drawing/2014/main" id="{DC563B35-316D-6564-079B-01602CA3D366}"/>
              </a:ext>
            </a:extLst>
          </p:cNvPr>
          <p:cNvSpPr/>
          <p:nvPr/>
        </p:nvSpPr>
        <p:spPr>
          <a:xfrm>
            <a:off x="3367668" y="6289289"/>
            <a:ext cx="2575931" cy="4683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Предыдущий </a:t>
            </a:r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3357E62C-A9D0-6D88-7BCE-2B04D186DB68}"/>
              </a:ext>
            </a:extLst>
          </p:cNvPr>
          <p:cNvSpPr/>
          <p:nvPr/>
        </p:nvSpPr>
        <p:spPr>
          <a:xfrm>
            <a:off x="6248403" y="6311590"/>
            <a:ext cx="2486722" cy="446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Следующий </a:t>
            </a:r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725B6F-8B92-4925-D2B3-F4CEF69F3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1" b="90323" l="10000" r="91481">
                        <a14:foregroundMark x1="47037" y1="9677" x2="47037" y2="9677"/>
                        <a14:foregroundMark x1="45185" y1="20968" x2="45185" y2="20968"/>
                        <a14:foregroundMark x1="40741" y1="17742" x2="40741" y2="17742"/>
                        <a14:foregroundMark x1="43333" y1="6452" x2="43333" y2="6452"/>
                        <a14:foregroundMark x1="41481" y1="90323" x2="41481" y2="90323"/>
                        <a14:foregroundMark x1="44444" y1="14516" x2="44444" y2="14516"/>
                        <a14:foregroundMark x1="48889" y1="25806" x2="55926" y2="2151"/>
                        <a14:foregroundMark x1="34074" y1="23118" x2="34074" y2="23118"/>
                        <a14:foregroundMark x1="34074" y1="20968" x2="34074" y2="20968"/>
                        <a14:foregroundMark x1="58889" y1="20968" x2="58889" y2="20968"/>
                        <a14:foregroundMark x1="91481" y1="45699" x2="91481" y2="45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901" y="898021"/>
            <a:ext cx="1626870" cy="15716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23D614-4F4F-DDF7-80C4-5193EE76B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89778" l="9778" r="89778">
                        <a14:foregroundMark x1="56000" y1="8000" x2="56000" y2="8000"/>
                        <a14:foregroundMark x1="62222" y1="6667" x2="62222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57" y="4731602"/>
            <a:ext cx="1626870" cy="13991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7BB9B4-8417-6642-24D1-48311E36AB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5" b="98162" l="4865" r="97838">
                        <a14:foregroundMark x1="5405" y1="30515" x2="5405" y2="30515"/>
                        <a14:foregroundMark x1="92973" y1="34926" x2="92973" y2="34926"/>
                        <a14:foregroundMark x1="46486" y1="94118" x2="46486" y2="94118"/>
                        <a14:foregroundMark x1="47027" y1="98897" x2="47027" y2="98897"/>
                        <a14:foregroundMark x1="76757" y1="5515" x2="76757" y2="5515"/>
                        <a14:foregroundMark x1="97838" y1="22426" x2="97838" y2="22426"/>
                        <a14:foregroundMark x1="40000" y1="735" x2="40000" y2="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49" y="726687"/>
            <a:ext cx="1379150" cy="19142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B0E59D-5E0A-0381-EC67-97C95B334A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0" b="96018" l="8969" r="91928">
                        <a14:foregroundMark x1="83408" y1="87611" x2="83408" y2="87611"/>
                        <a14:foregroundMark x1="71749" y1="96460" x2="71749" y2="96460"/>
                        <a14:foregroundMark x1="8969" y1="17257" x2="8969" y2="17257"/>
                        <a14:foregroundMark x1="22422" y1="7965" x2="22422" y2="7965"/>
                        <a14:foregroundMark x1="20179" y1="1770" x2="20179" y2="1770"/>
                        <a14:foregroundMark x1="91928" y1="79646" x2="91928" y2="79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690" y="2813183"/>
            <a:ext cx="1810803" cy="18351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48AA235-106A-02E1-44B6-3C1DDDEAF6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75" b="93458" l="8511" r="99574">
                        <a14:foregroundMark x1="8511" y1="85981" x2="8511" y2="85981"/>
                        <a14:foregroundMark x1="8511" y1="85981" x2="8511" y2="85981"/>
                        <a14:foregroundMark x1="9787" y1="76636" x2="9787" y2="93458"/>
                        <a14:foregroundMark x1="91915" y1="28505" x2="79574" y2="34579"/>
                        <a14:foregroundMark x1="63404" y1="6075" x2="63404" y2="6075"/>
                        <a14:foregroundMark x1="99574" y1="33178" x2="99574" y2="33178"/>
                        <a14:backgroundMark x1="49362" y1="4673" x2="1277" y2="52336"/>
                        <a14:backgroundMark x1="38298" y1="0" x2="30638" y2="30841"/>
                        <a14:backgroundMark x1="30638" y1="30841" x2="14894" y2="56075"/>
                        <a14:backgroundMark x1="14894" y1="56075" x2="2553" y2="64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42" y="4893702"/>
            <a:ext cx="1737529" cy="15822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74482A5-EE8B-2EA9-B537-ED664FC6B2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96444" l="4018" r="95536">
                        <a14:foregroundMark x1="4464" y1="6667" x2="4464" y2="6667"/>
                        <a14:foregroundMark x1="90625" y1="55111" x2="90625" y2="55111"/>
                        <a14:foregroundMark x1="91964" y1="60000" x2="91964" y2="60000"/>
                        <a14:foregroundMark x1="91964" y1="64889" x2="91964" y2="64889"/>
                        <a14:foregroundMark x1="95536" y1="64889" x2="95536" y2="64889"/>
                        <a14:foregroundMark x1="53571" y1="96444" x2="53571" y2="9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2886335"/>
            <a:ext cx="1754181" cy="176201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D84903-0C3D-4521-E9EE-12F7B7A401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93" b="95370" l="4721" r="89700">
                        <a14:foregroundMark x1="50215" y1="5093" x2="50215" y2="5093"/>
                        <a14:foregroundMark x1="5579" y1="47685" x2="5579" y2="47685"/>
                        <a14:foregroundMark x1="44206" y1="89815" x2="44206" y2="89815"/>
                        <a14:foregroundMark x1="31760" y1="90741" x2="31760" y2="90741"/>
                        <a14:foregroundMark x1="33906" y1="95370" x2="33906" y2="95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52" y="4983485"/>
            <a:ext cx="1626870" cy="132810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6A935C0-6DA7-275F-0779-696A54E786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393" b="92694" l="6522" r="94783">
                        <a14:foregroundMark x1="6522" y1="34247" x2="6522" y2="34247"/>
                        <a14:foregroundMark x1="52609" y1="6393" x2="52609" y2="6393"/>
                        <a14:foregroundMark x1="67391" y1="7306" x2="67391" y2="7306"/>
                        <a14:foregroundMark x1="89130" y1="31963" x2="89130" y2="31963"/>
                        <a14:foregroundMark x1="95217" y1="26484" x2="95217" y2="26484"/>
                        <a14:foregroundMark x1="33913" y1="88128" x2="33913" y2="88128"/>
                        <a14:foregroundMark x1="33478" y1="92694" x2="33478" y2="92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01" y="5073805"/>
            <a:ext cx="1891899" cy="12029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F8A7C5-FCE7-4227-8F26-FE53C03CE1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5750" r="97125">
                        <a14:foregroundMark x1="76125" y1="46375" x2="84000" y2="46125"/>
                        <a14:foregroundMark x1="84000" y1="46125" x2="87875" y2="46250"/>
                        <a14:foregroundMark x1="95375" y1="46125" x2="95375" y2="46125"/>
                        <a14:foregroundMark x1="97125" y1="46125" x2="97125" y2="46125"/>
                        <a14:foregroundMark x1="73500" y1="46875" x2="73500" y2="46875"/>
                        <a14:foregroundMark x1="68500" y1="46500" x2="68500" y2="46500"/>
                        <a14:foregroundMark x1="75750" y1="46875" x2="65375" y2="46625"/>
                        <a14:foregroundMark x1="5875" y1="47125" x2="5875" y2="47125"/>
                        <a14:foregroundMark x1="5750" y1="47125" x2="5750" y2="4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399" y="-725506"/>
            <a:ext cx="4474921" cy="447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1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0.0243 L 0.02396 0.0243 C -0.02122 0.00324 -0.01067 0.01018 -0.07942 -0.04908 C -0.08893 -0.05718 -0.09895 -0.06343 -0.10781 -0.07338 C -0.12187 -0.08935 -0.13437 -0.10972 -0.14804 -0.12709 C -0.15598 -0.13727 -0.17265 -0.15625 -0.17265 -0.15625 L -0.18541 -0.17246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9 0.00486 L -0.00899 0.00486 C -0.00534 -0.03774 -0.00821 -0.02176 0.0138 -0.08149 C 0.02474 -0.11088 0.03711 -0.13866 0.04856 -0.1676 C 0.04961 -0.17014 0.05 -0.17338 0.0513 -0.1757 C 0.05195 -0.17686 0.05312 -0.17686 0.05403 -0.17732 C 0.0608 -0.1801 0.06575 -0.1794 0.07317 -0.18056 C 0.07604 -0.18102 0.07877 -0.18172 0.08151 -0.18218 C 0.08541 -0.18496 0.08932 -0.18774 0.09336 -0.19028 C 0.09635 -0.19213 0.09961 -0.19306 0.10247 -0.19514 C 0.11419 -0.20417 0.1125 -0.19977 0.11523 -0.20973 L 0.11809 -0.21135 " pathEditMode="relative" ptsTypes="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44 -0.02037 L -0.07644 -0.02037 C -0.07461 -0.01713 -0.07253 -0.01366 -0.07071 -0.01018 C -0.06993 -0.0088 -0.06954 -0.00718 -0.06901 -0.00556 C -0.06823 -0.0037 -0.06745 -0.00162 -0.06654 0.00023 C -0.06576 0.00185 -0.06472 0.00301 -0.06394 0.00463 C -0.06316 0.00648 -0.06003 0.01597 -0.05977 0.01667 C -0.05938 0.01806 -0.05938 0.01968 -0.05899 0.02107 C -0.0586 0.02269 -0.05782 0.02384 -0.0573 0.02546 C -0.05547 0.03194 -0.05769 0.0287 -0.05482 0.03588 C -0.05339 0.03958 -0.05183 0.04097 -0.04974 0.04329 C -0.0487 0.0463 -0.04714 0.04884 -0.04649 0.05208 C -0.04454 0.0625 -0.04701 0.04977 -0.04401 0.0625 C -0.04362 0.06389 -0.04349 0.06551 -0.0431 0.0669 C -0.04219 0.07014 -0.04089 0.07292 -0.03985 0.07593 C -0.0392 0.07732 -0.03855 0.0787 -0.03816 0.08032 C -0.03503 0.0912 -0.03816 0.08171 -0.03399 0.09074 C -0.02917 0.10069 -0.03412 0.0919 -0.03138 0.09676 L -0.03138 0.09676 " pathEditMode="relative" ptsTypes="AAAAAAAAAAAAAAAAA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0.01227 L -0.00482 0.01227 C 0.00963 0.02176 -0.0056 0.01273 0.00768 0.01806 C 0.00937 0.01875 0.01094 0.02037 0.01263 0.02107 C 0.01458 0.02176 0.02461 0.02384 0.02591 0.02408 C 0.03659 0.0257 0.04401 0.02593 0.05508 0.02685 C 0.05625 0.02755 0.05742 0.02778 0.05846 0.02847 C 0.05989 0.02917 0.0612 0.03079 0.06263 0.03148 C 0.0651 0.03241 0.06758 0.03218 0.07018 0.03287 C 0.07148 0.03334 0.07292 0.0338 0.07435 0.03426 C 0.07591 0.03496 0.0776 0.03519 0.0793 0.03588 C 0.0931 0.04144 0.07773 0.03658 0.0901 0.04028 C 0.09206 0.04167 0.09388 0.04375 0.09596 0.04468 C 0.09844 0.04584 0.10104 0.0456 0.10351 0.0463 C 0.10521 0.04653 0.10677 0.04699 0.10846 0.04769 C 0.11042 0.04838 0.11237 0.04977 0.11432 0.0507 C 0.11601 0.05139 0.11771 0.05162 0.11927 0.05209 C 0.12812 0.05486 0.11888 0.05301 0.13346 0.05509 C 0.13815 0.05787 0.14271 0.06088 0.14766 0.0625 C 0.15013 0.0632 0.1526 0.06343 0.15521 0.06389 C 0.15742 0.06435 0.15963 0.06482 0.16185 0.06551 C 0.16432 0.06621 0.1668 0.06736 0.16927 0.06852 C 0.17096 0.06991 0.17253 0.07199 0.17435 0.07292 C 0.17669 0.07408 0.1793 0.07384 0.18177 0.07431 L 0.18854 0.07593 C 0.19101 0.07732 0.19349 0.07917 0.19596 0.08033 C 0.20547 0.08472 0.20273 0.08218 0.21185 0.08472 C 0.21458 0.08542 0.21732 0.08681 0.22018 0.08773 C 0.22239 0.08843 0.23229 0.09028 0.23437 0.09051 C 0.23659 0.09167 0.2388 0.09236 0.24101 0.09352 C 0.24349 0.09491 0.24596 0.09676 0.24844 0.09792 C 0.25117 0.09931 0.25898 0.10046 0.26094 0.10093 C 0.26328 0.10185 0.26536 0.10324 0.26771 0.10394 C 0.27266 0.10579 0.275 0.10533 0.28021 0.10695 C 0.28268 0.10764 0.28516 0.10903 0.28763 0.10996 C 0.29062 0.11088 0.2957 0.11204 0.29857 0.11273 C 0.30742 0.12084 0.30013 0.11528 0.32018 0.11875 C 0.32292 0.11921 0.32578 0.11991 0.32851 0.12014 C 0.34622 0.12176 0.36159 0.12176 0.3793 0.12315 C 0.3888 0.12384 0.39831 0.12523 0.40768 0.12616 C 0.42409 0.13033 0.39974 0.12431 0.42266 0.12917 C 0.42435 0.1294 0.42604 0.13009 0.42773 0.13056 C 0.42969 0.13102 0.43164 0.13148 0.43359 0.13218 C 0.43516 0.1331 0.43685 0.13426 0.43854 0.13496 C 0.44362 0.13704 0.45547 0.13773 0.45859 0.13796 L 0.47526 0.13959 L 0.51432 0.13796 C 0.51575 0.13796 0.51719 0.13658 0.51849 0.13658 C 0.52357 0.13611 0.52851 0.13658 0.53359 0.13658 L 0.53516 0.13658 " pathEditMode="relative" ptsTypes="AAAAAAAAAAAAAAAAAAAAAAAAAAAAAAAAAAAAAAAAAAAAAAAA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71 0.0382 L 0.02071 0.0382 C 0.01459 0.03866 0.00847 0.03982 0.00235 0.03982 C -0.01132 0.03982 -0.0276 0.03912 -0.04179 0.03681 C -0.04687 0.03588 -0.05182 0.03519 -0.0569 0.0338 C -0.06692 0.03102 -0.07695 0.02847 -0.08684 0.02477 C -0.09244 0.02292 -0.09791 0.02014 -0.10351 0.01898 C -0.10898 0.01759 -0.11458 0.01783 -0.12018 0.01736 C -0.12513 0.01551 -0.13007 0.01273 -0.13515 0.01158 C -0.13958 0.01042 -0.14414 0.01065 -0.14856 0.00996 C -0.19127 0.00301 -0.13763 0.01019 -0.17434 0.00556 C -0.17773 0.00463 -0.18098 0.00324 -0.18437 0.00255 C -0.18763 0.00185 -0.19101 0.00162 -0.1944 0.00116 L -0.21184 -0.00185 C -0.21523 -0.00231 -0.21848 -0.00254 -0.22187 -0.00347 C -0.22526 -0.00417 -0.22851 -0.00509 -0.2319 -0.00625 C -0.23554 -0.00764 -0.23893 -0.01065 -0.2427 -0.01088 C -0.29375 -0.01319 -0.34492 -0.01273 -0.39596 -0.01366 L -0.49765 -0.01088 C -0.50052 -0.01065 -0.50013 -0.00555 -0.50182 -0.00347 C -0.5039 -0.00092 -0.50846 0.00255 -0.50846 0.00255 C -0.51328 0.01528 -0.5069 0.00023 -0.51263 0.00857 C -0.51354 0.00972 -0.51367 0.01181 -0.51432 0.01296 C -0.51588 0.01574 -0.52356 0.02176 -0.52356 0.02199 C -0.52434 0.02246 -0.52526 0.02269 -0.52604 0.02338 C -0.52695 0.02408 -0.5276 0.02546 -0.52851 0.02639 C -0.52929 0.02708 -0.5302 0.02732 -0.53098 0.02778 C -0.53164 0.02824 -0.53216 0.02871 -0.53268 0.0294 L -0.53346 0.03079 " pathEditMode="relative" ptsTypes="AAAAAAAAAAAAAAAAAAAAAAAAAAA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0.01736 L -0.01094 0.01736 C -0.00846 0.0162 -0.00599 0.01551 -0.00351 0.01435 C -0.00117 0.01319 0.00091 0.01111 0.00313 0.00972 C 0.00508 0.0088 0.00703 0.0081 0.00899 0.00694 C 0.01042 0.00602 0.01172 0.00463 0.01315 0.00394 C 0.01485 0.00301 0.01654 0.00301 0.01823 0.00231 C 0.02005 0.00093 0.02214 -0.00023 0.02396 -0.00208 C 0.02539 -0.00324 0.02669 -0.00509 0.02813 -0.00648 C 0.02956 -0.00764 0.03099 -0.00833 0.03229 -0.00949 C 0.03867 -0.01505 0.03438 -0.01204 0.03906 -0.0169 C 0.04011 -0.01782 0.04128 -0.01852 0.04232 -0.01991 C 0.04323 -0.02106 0.04388 -0.02292 0.04479 -0.02431 C 0.05456 -0.03912 0.03893 -0.01227 0.05404 -0.03912 C 0.05482 -0.04051 0.05573 -0.0419 0.05651 -0.04352 C 0.05729 -0.0456 0.05794 -0.04792 0.05899 -0.04954 C 0.06042 -0.05139 0.06237 -0.05231 0.06406 -0.05394 C 0.06511 -0.05694 0.06602 -0.06019 0.06732 -0.06273 C 0.06966 -0.06759 0.07487 -0.07616 0.07487 -0.07616 C 0.07539 -0.0787 0.07565 -0.08125 0.07656 -0.08356 C 0.07852 -0.08889 0.0806 -0.09398 0.0832 -0.09838 C 0.08399 -0.09977 0.0849 -0.10116 0.08568 -0.10278 C 0.08685 -0.10556 0.08763 -0.10903 0.08906 -0.11181 C 0.08998 -0.11343 0.09141 -0.11435 0.09232 -0.1162 C 0.10078 -0.13102 0.09076 -0.11551 0.09818 -0.13241 C 0.09896 -0.13449 0.10052 -0.13495 0.10156 -0.13681 C 0.10365 -0.14097 0.10482 -0.14676 0.10729 -0.15023 C 0.11042 -0.15463 0.11419 -0.15787 0.11654 -0.16366 C 0.11732 -0.16551 0.11784 -0.16806 0.11901 -0.16944 C 0.12044 -0.17153 0.1224 -0.17222 0.12396 -0.17384 C 0.12552 -0.17569 0.12669 -0.17801 0.12813 -0.17986 C 0.12943 -0.18148 0.13099 -0.18264 0.13229 -0.18426 C 0.13373 -0.18611 0.13503 -0.18866 0.13646 -0.19028 C 0.13776 -0.19167 0.13932 -0.1919 0.14063 -0.19329 C 0.14219 -0.19491 0.14336 -0.19745 0.14479 -0.19907 C 0.14753 -0.20231 0.15039 -0.20509 0.15313 -0.2081 C 0.15456 -0.20949 0.15586 -0.21134 0.15729 -0.2125 C 0.15925 -0.21389 0.16133 -0.21505 0.16315 -0.2169 C 0.16472 -0.21852 0.16576 -0.22153 0.16732 -0.22292 C 0.18386 -0.2375 0.16198 -0.21227 0.17904 -0.23171 C 0.18099 -0.23403 0.18281 -0.23681 0.1849 -0.23912 C 0.18672 -0.2412 0.1888 -0.24282 0.19063 -0.24514 C 0.19271 -0.24769 0.19427 -0.25162 0.19649 -0.25394 C 0.19883 -0.25648 0.20156 -0.25764 0.20404 -0.25995 C 0.2069 -0.2625 0.20964 -0.26551 0.21237 -0.26875 C 0.21432 -0.2713 0.21602 -0.27431 0.21823 -0.27616 C 0.21992 -0.27778 0.22201 -0.27824 0.22396 -0.27917 C 0.22539 -0.28056 0.22669 -0.28241 0.22813 -0.28356 C 0.22891 -0.28426 0.22982 -0.28472 0.23073 -0.28519 C 0.23347 -0.28657 0.23633 -0.28727 0.23906 -0.28958 C 0.24245 -0.29259 0.24323 -0.29375 0.2474 -0.29537 C 0.24844 -0.29606 0.24961 -0.29606 0.25065 -0.29699 C 0.253 -0.29861 0.25508 -0.30116 0.25729 -0.30278 C 0.2612 -0.30602 0.26511 -0.3088 0.26901 -0.31181 C 0.27031 -0.31273 0.27188 -0.31366 0.27318 -0.31481 C 0.27487 -0.3162 0.27643 -0.31782 0.27813 -0.31921 C 0.28151 -0.32176 0.28477 -0.32454 0.28815 -0.32662 L 0.29818 -0.33241 C 0.29896 -0.3331 0.29987 -0.3331 0.30065 -0.33403 C 0.30156 -0.33495 0.30222 -0.33634 0.30313 -0.33704 C 0.30443 -0.33796 0.30599 -0.33773 0.30729 -0.33843 C 0.3082 -0.33889 0.3099 -0.33981 0.3099 -0.33981 L 0.3099 -0.33981 " pathEditMode="relative" ptsTypes="AAAAAAAAAAAAAAAAAAAAAAAAAAAAAAAAAAAAAAAAAAAAAAAAAAAAAAAAAAAAA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2D95E-B470-4F7F-946F-DEA35C2A5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B5CA12-6AB3-489C-8584-6C040C90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3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CD6C65-4149-4B8F-A093-14D2933FC2C6}"/>
              </a:ext>
            </a:extLst>
          </p:cNvPr>
          <p:cNvSpPr txBox="1"/>
          <p:nvPr/>
        </p:nvSpPr>
        <p:spPr>
          <a:xfrm>
            <a:off x="2743200" y="33693"/>
            <a:ext cx="68681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+mj-lt"/>
              </a:rPr>
              <a:t>«Раньше и теперь»</a:t>
            </a:r>
            <a:endParaRPr lang="ru-RU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+mj-lt"/>
              </a:rPr>
              <a:t>Какими средствами тушат пожар?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01FD205-F088-4729-B8F0-5961375349F3}"/>
              </a:ext>
            </a:extLst>
          </p:cNvPr>
          <p:cNvCxnSpPr/>
          <p:nvPr/>
        </p:nvCxnSpPr>
        <p:spPr>
          <a:xfrm>
            <a:off x="6096000" y="1762757"/>
            <a:ext cx="0" cy="4220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51BB11-08C0-4A57-ABD2-378770DFE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0" y="1724659"/>
            <a:ext cx="2854404" cy="19024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9DC2D5-D098-4D76-A8CD-FB068212D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2" y="1615440"/>
            <a:ext cx="2165385" cy="20116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072D05-27F3-4893-89EB-B9D963481DB6}"/>
              </a:ext>
            </a:extLst>
          </p:cNvPr>
          <p:cNvSpPr txBox="1"/>
          <p:nvPr/>
        </p:nvSpPr>
        <p:spPr>
          <a:xfrm>
            <a:off x="762000" y="3749040"/>
            <a:ext cx="206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Ручной насос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A6DA1D-3DA7-4227-A0D7-3A576C91849E}"/>
              </a:ext>
            </a:extLst>
          </p:cNvPr>
          <p:cNvSpPr txBox="1"/>
          <p:nvPr/>
        </p:nvSpPr>
        <p:spPr>
          <a:xfrm>
            <a:off x="4114811" y="3736162"/>
            <a:ext cx="206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Ведро с водой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1000C1-359A-4A4B-8B34-46549D8B1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4" b="94860" l="3830" r="96596">
                        <a14:foregroundMark x1="3830" y1="90654" x2="17872" y2="82243"/>
                        <a14:foregroundMark x1="13617" y1="90187" x2="13617" y2="95794"/>
                        <a14:foregroundMark x1="68085" y1="7944" x2="68085" y2="7944"/>
                        <a14:foregroundMark x1="68085" y1="2804" x2="68085" y2="2804"/>
                        <a14:foregroundMark x1="91489" y1="32243" x2="91489" y2="32243"/>
                        <a14:foregroundMark x1="96596" y1="28505" x2="96596" y2="28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0" y="4230071"/>
            <a:ext cx="2089151" cy="19024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D48C7F-8A46-468F-8062-6C761D6D44E9}"/>
              </a:ext>
            </a:extLst>
          </p:cNvPr>
          <p:cNvSpPr txBox="1"/>
          <p:nvPr/>
        </p:nvSpPr>
        <p:spPr>
          <a:xfrm>
            <a:off x="358770" y="6331141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Топорик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BA780A4-C3AC-4BFE-A006-BF2BB0708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31" y="4118372"/>
            <a:ext cx="1731340" cy="17313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40F3C2-C9A4-49BF-B2A4-ABE75E213FC1}"/>
              </a:ext>
            </a:extLst>
          </p:cNvPr>
          <p:cNvSpPr txBox="1"/>
          <p:nvPr/>
        </p:nvSpPr>
        <p:spPr>
          <a:xfrm>
            <a:off x="2835241" y="6132532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Лом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C8E08B-0BF3-4C60-8B63-6AE36E6BB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28" y="3627120"/>
            <a:ext cx="1918453" cy="24079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D6D181-2BC5-4E0D-A851-EDFD23B9CC44}"/>
              </a:ext>
            </a:extLst>
          </p:cNvPr>
          <p:cNvSpPr txBox="1"/>
          <p:nvPr/>
        </p:nvSpPr>
        <p:spPr>
          <a:xfrm>
            <a:off x="4522821" y="5057894"/>
            <a:ext cx="145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Богор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BB9106-78CD-410B-97FA-26C4EEF7A046}"/>
              </a:ext>
            </a:extLst>
          </p:cNvPr>
          <p:cNvSpPr txBox="1"/>
          <p:nvPr/>
        </p:nvSpPr>
        <p:spPr>
          <a:xfrm>
            <a:off x="3888911" y="3751479"/>
            <a:ext cx="199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Ведро с водой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8A085EC-C7EF-439D-BD33-EAE1F8AA19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92" y="1736602"/>
            <a:ext cx="3202798" cy="18689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6C22C9C-B4AA-46D7-A546-36F268BAE288}"/>
              </a:ext>
            </a:extLst>
          </p:cNvPr>
          <p:cNvSpPr txBox="1"/>
          <p:nvPr/>
        </p:nvSpPr>
        <p:spPr>
          <a:xfrm>
            <a:off x="9837869" y="1874517"/>
            <a:ext cx="202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Брандспойтом, подключенным к автонасосу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4B7ED74-FE7A-4CBF-95FB-AE4B715C80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64" y="3735662"/>
            <a:ext cx="3178022" cy="217200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DD605DA-3028-4D9E-B6FD-BEB3D2ABDC10}"/>
              </a:ext>
            </a:extLst>
          </p:cNvPr>
          <p:cNvSpPr txBox="1"/>
          <p:nvPr/>
        </p:nvSpPr>
        <p:spPr>
          <a:xfrm>
            <a:off x="9837869" y="3779520"/>
            <a:ext cx="2027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Огнетушителями, водой и пеной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FF8AE95B-BF40-439F-BDC9-FF4B36DDC850}"/>
              </a:ext>
            </a:extLst>
          </p:cNvPr>
          <p:cNvSpPr/>
          <p:nvPr/>
        </p:nvSpPr>
        <p:spPr>
          <a:xfrm>
            <a:off x="6322318" y="6383142"/>
            <a:ext cx="2252328" cy="395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Следующий </a:t>
            </a:r>
            <a:r>
              <a:rPr lang="ru-RU" dirty="0">
                <a:solidFill>
                  <a:schemeClr val="bg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трелка: влево 3">
            <a:extLst>
              <a:ext uri="{FF2B5EF4-FFF2-40B4-BE49-F238E27FC236}">
                <a16:creationId xmlns:a16="http://schemas.microsoft.com/office/drawing/2014/main" id="{DB5F25C1-7A5C-4C26-AB16-7F111DD20E05}"/>
              </a:ext>
            </a:extLst>
          </p:cNvPr>
          <p:cNvSpPr/>
          <p:nvPr/>
        </p:nvSpPr>
        <p:spPr>
          <a:xfrm>
            <a:off x="3539873" y="6383142"/>
            <a:ext cx="2409896" cy="4147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Предыдущий </a:t>
            </a:r>
            <a:r>
              <a:rPr lang="ru-RU" dirty="0">
                <a:solidFill>
                  <a:schemeClr val="bg1"/>
                </a:solid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слайд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75735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609</TotalTime>
  <Words>328</Words>
  <Application>Microsoft Office PowerPoint</Application>
  <PresentationFormat>Широкоэкранный</PresentationFormat>
  <Paragraphs>79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Corbel</vt:lpstr>
      <vt:lpstr>Gill Sans MT</vt:lpstr>
      <vt:lpstr>Impact</vt:lpstr>
      <vt:lpstr>Wingdings</vt:lpstr>
      <vt:lpstr>Эмблема</vt:lpstr>
      <vt:lpstr>Интерактивная игра по пожарной безопасности детей дошкольного возраста</vt:lpstr>
      <vt:lpstr>Цель: закреплять у  детей знания об основах пожарной безопасности. </vt:lpstr>
      <vt:lpstr>Почему загорелся дом? (причина пожара)</vt:lpstr>
      <vt:lpstr>Куда звонить при пожаре?</vt:lpstr>
      <vt:lpstr>Презентация PowerPoint</vt:lpstr>
      <vt:lpstr>Одень пожарного</vt:lpstr>
      <vt:lpstr>Презентация PowerPoint</vt:lpstr>
      <vt:lpstr>Пожарный щит</vt:lpstr>
      <vt:lpstr>Презентация PowerPoint</vt:lpstr>
      <vt:lpstr>Как тушить пожар?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игра по пожарной безопасности средняя группа</dc:title>
  <dc:creator>Патраков</dc:creator>
  <cp:lastModifiedBy>Professional</cp:lastModifiedBy>
  <cp:revision>36</cp:revision>
  <cp:lastPrinted>2023-12-03T19:59:34Z</cp:lastPrinted>
  <dcterms:created xsi:type="dcterms:W3CDTF">2023-01-15T08:10:57Z</dcterms:created>
  <dcterms:modified xsi:type="dcterms:W3CDTF">2024-02-01T17:29:55Z</dcterms:modified>
</cp:coreProperties>
</file>